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5"/>
  </p:notesMasterIdLst>
  <p:sldIdLst>
    <p:sldId id="333" r:id="rId2"/>
    <p:sldId id="382" r:id="rId3"/>
    <p:sldId id="330" r:id="rId4"/>
    <p:sldId id="354" r:id="rId5"/>
    <p:sldId id="384" r:id="rId6"/>
    <p:sldId id="430" r:id="rId7"/>
    <p:sldId id="433" r:id="rId8"/>
    <p:sldId id="431" r:id="rId9"/>
    <p:sldId id="417" r:id="rId10"/>
    <p:sldId id="432" r:id="rId11"/>
    <p:sldId id="435" r:id="rId12"/>
    <p:sldId id="438" r:id="rId13"/>
    <p:sldId id="437" r:id="rId14"/>
    <p:sldId id="387" r:id="rId15"/>
    <p:sldId id="448" r:id="rId16"/>
    <p:sldId id="393" r:id="rId17"/>
    <p:sldId id="401" r:id="rId18"/>
    <p:sldId id="436" r:id="rId19"/>
    <p:sldId id="441" r:id="rId20"/>
    <p:sldId id="385" r:id="rId21"/>
    <p:sldId id="440" r:id="rId22"/>
    <p:sldId id="418" r:id="rId23"/>
    <p:sldId id="443" r:id="rId24"/>
    <p:sldId id="439" r:id="rId25"/>
    <p:sldId id="451" r:id="rId26"/>
    <p:sldId id="442" r:id="rId27"/>
    <p:sldId id="445" r:id="rId28"/>
    <p:sldId id="413" r:id="rId29"/>
    <p:sldId id="449" r:id="rId30"/>
    <p:sldId id="444" r:id="rId31"/>
    <p:sldId id="377" r:id="rId32"/>
    <p:sldId id="402" r:id="rId33"/>
    <p:sldId id="450"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66"/>
    <a:srgbClr val="FFCC66"/>
    <a:srgbClr val="800000"/>
    <a:srgbClr val="A45C10"/>
    <a:srgbClr val="FF0080"/>
    <a:srgbClr val="543436"/>
    <a:srgbClr val="66FFCC"/>
    <a:srgbClr val="FF6FCF"/>
    <a:srgbClr val="00CC66"/>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713" autoAdjust="0"/>
    <p:restoredTop sz="87287" autoAdjust="0"/>
  </p:normalViewPr>
  <p:slideViewPr>
    <p:cSldViewPr>
      <p:cViewPr>
        <p:scale>
          <a:sx n="75" d="100"/>
          <a:sy n="75" d="100"/>
        </p:scale>
        <p:origin x="-192" y="4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32915-978D-6345-BB60-2BF6D99704B7}" type="datetimeFigureOut">
              <a:rPr lang="it-IT" smtClean="0"/>
              <a:pPr/>
              <a:t>27-03-2014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9CB42-F93E-AB4D-8D33-71F527D0019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829CB42-F93E-AB4D-8D33-71F527D00197}"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9CB877A-58CE-43FC-9F8C-5B7AF0084D51}" type="datetimeFigureOut">
              <a:rPr lang="it-IT" smtClean="0"/>
              <a:pPr/>
              <a:t>27-03-2014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E7D030-AC64-4243-8271-BF1749E8D3B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B877A-58CE-43FC-9F8C-5B7AF0084D51}" type="datetimeFigureOut">
              <a:rPr lang="it-IT" smtClean="0"/>
              <a:pPr/>
              <a:t>27-03-2014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D030-AC64-4243-8271-BF1749E8D3B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533400" y="1271350"/>
            <a:ext cx="5029200" cy="4062650"/>
          </a:xfrm>
          <a:prstGeom prst="rect">
            <a:avLst/>
          </a:prstGeom>
          <a:noFill/>
          <a:ln>
            <a:solidFill>
              <a:schemeClr val="bg1"/>
            </a:solidFill>
          </a:ln>
        </p:spPr>
        <p:txBody>
          <a:bodyPr wrap="square" rtlCol="0">
            <a:spAutoFit/>
          </a:bodyPr>
          <a:lstStyle/>
          <a:p>
            <a:pPr algn="ctr"/>
            <a:r>
              <a:rPr lang="it-IT" sz="8600" b="1" dirty="0" smtClean="0">
                <a:ln>
                  <a:solidFill>
                    <a:schemeClr val="tx2">
                      <a:lumMod val="75000"/>
                    </a:schemeClr>
                  </a:solidFill>
                </a:ln>
                <a:solidFill>
                  <a:schemeClr val="bg1"/>
                </a:solidFill>
              </a:rPr>
              <a:t>Liturgia alla Sorgente</a:t>
            </a:r>
            <a:endParaRPr lang="it-IT" sz="8600" b="1" dirty="0">
              <a:ln>
                <a:solidFill>
                  <a:schemeClr val="tx2">
                    <a:lumMod val="75000"/>
                  </a:schemeClr>
                </a:solidFill>
              </a:ln>
              <a:solidFill>
                <a:schemeClr val="bg1"/>
              </a:solidFill>
            </a:endParaRPr>
          </a:p>
        </p:txBody>
      </p:sp>
      <p:pic>
        <p:nvPicPr>
          <p:cNvPr id="4" name="Picture 2" descr="C:\Users\Padre Armando\Pictures\Gesù sulla croce.jpg"/>
          <p:cNvPicPr>
            <a:picLocks noChangeAspect="1" noChangeArrowheads="1"/>
          </p:cNvPicPr>
          <p:nvPr/>
        </p:nvPicPr>
        <p:blipFill>
          <a:blip r:embed="rId2" cstate="print"/>
          <a:srcRect/>
          <a:stretch>
            <a:fillRect/>
          </a:stretch>
        </p:blipFill>
        <p:spPr bwMode="auto">
          <a:xfrm>
            <a:off x="6096000" y="0"/>
            <a:ext cx="3048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blipFill rotWithShape="1">
          <a:blip r:embed="rId2"/>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228600" y="5410200"/>
            <a:ext cx="9144000" cy="1554272"/>
          </a:xfrm>
          <a:prstGeom prst="rect">
            <a:avLst/>
          </a:prstGeom>
          <a:noFill/>
          <a:ln>
            <a:noFill/>
          </a:ln>
        </p:spPr>
        <p:txBody>
          <a:bodyPr wrap="square" rtlCol="0">
            <a:spAutoFit/>
          </a:bodyPr>
          <a:lstStyle/>
          <a:p>
            <a:r>
              <a:rPr lang="it-IT" sz="9500" b="1" dirty="0" smtClean="0">
                <a:ln>
                  <a:solidFill>
                    <a:schemeClr val="tx2">
                      <a:lumMod val="75000"/>
                    </a:schemeClr>
                  </a:solidFill>
                </a:ln>
                <a:solidFill>
                  <a:schemeClr val="bg1"/>
                </a:solidFill>
              </a:rPr>
              <a:t>«Ho sete» </a:t>
            </a:r>
            <a:r>
              <a:rPr lang="it-IT" sz="6100" b="1" dirty="0" smtClean="0">
                <a:ln>
                  <a:solidFill>
                    <a:schemeClr val="tx2">
                      <a:lumMod val="75000"/>
                    </a:schemeClr>
                  </a:solidFill>
                </a:ln>
                <a:solidFill>
                  <a:schemeClr val="bg1"/>
                </a:solidFill>
              </a:rPr>
              <a:t>(</a:t>
            </a:r>
            <a:r>
              <a:rPr lang="it-IT" sz="6100" b="1" dirty="0" err="1" smtClean="0">
                <a:ln>
                  <a:solidFill>
                    <a:schemeClr val="tx2">
                      <a:lumMod val="75000"/>
                    </a:schemeClr>
                  </a:solidFill>
                </a:ln>
                <a:solidFill>
                  <a:schemeClr val="bg1"/>
                </a:solidFill>
              </a:rPr>
              <a:t>Gv</a:t>
            </a:r>
            <a:r>
              <a:rPr lang="it-IT" sz="6100" b="1" dirty="0" smtClean="0">
                <a:ln>
                  <a:solidFill>
                    <a:schemeClr val="tx2">
                      <a:lumMod val="75000"/>
                    </a:schemeClr>
                  </a:solidFill>
                </a:ln>
                <a:solidFill>
                  <a:schemeClr val="bg1"/>
                </a:solidFill>
              </a:rPr>
              <a:t> 19,28)</a:t>
            </a:r>
            <a:endParaRPr lang="it-IT" sz="6100" b="1" dirty="0">
              <a:ln>
                <a:solidFill>
                  <a:schemeClr val="tx2">
                    <a:lumMod val="75000"/>
                  </a:schemeClr>
                </a:solidFill>
              </a:ln>
              <a:solidFill>
                <a:schemeClr val="bg1"/>
              </a:solidFill>
            </a:endParaRPr>
          </a:p>
        </p:txBody>
      </p:sp>
      <p:sp>
        <p:nvSpPr>
          <p:cNvPr id="4" name="CasellaDiTesto 3"/>
          <p:cNvSpPr txBox="1"/>
          <p:nvPr/>
        </p:nvSpPr>
        <p:spPr>
          <a:xfrm>
            <a:off x="0" y="5780782"/>
            <a:ext cx="9144000" cy="1077218"/>
          </a:xfrm>
          <a:prstGeom prst="rect">
            <a:avLst/>
          </a:prstGeom>
          <a:noFill/>
          <a:ln>
            <a:noFill/>
          </a:ln>
        </p:spPr>
        <p:txBody>
          <a:bodyPr wrap="square" rtlCol="0">
            <a:spAutoFit/>
          </a:bodyPr>
          <a:lstStyle/>
          <a:p>
            <a:pPr algn="ctr"/>
            <a:r>
              <a:rPr lang="it-IT" sz="3200" b="1" dirty="0" smtClean="0">
                <a:ln>
                  <a:solidFill>
                    <a:schemeClr val="tx2">
                      <a:lumMod val="75000"/>
                    </a:schemeClr>
                  </a:solidFill>
                </a:ln>
                <a:solidFill>
                  <a:schemeClr val="bg1"/>
                </a:solidFill>
              </a:rPr>
              <a:t>Dopo aver preso l'aceto, Gesù disse: «È compiuto!». E, chinato il capo, consegnò lo spirito </a:t>
            </a:r>
            <a:r>
              <a:rPr lang="it-IT" sz="3100" b="1" dirty="0" smtClean="0">
                <a:ln>
                  <a:solidFill>
                    <a:schemeClr val="tx2">
                      <a:lumMod val="75000"/>
                    </a:schemeClr>
                  </a:solidFill>
                </a:ln>
                <a:solidFill>
                  <a:schemeClr val="bg1"/>
                </a:solidFill>
              </a:rPr>
              <a:t>(</a:t>
            </a:r>
            <a:r>
              <a:rPr lang="it-IT" sz="3100" b="1" dirty="0" err="1" smtClean="0">
                <a:ln>
                  <a:solidFill>
                    <a:schemeClr val="tx2">
                      <a:lumMod val="75000"/>
                    </a:schemeClr>
                  </a:solidFill>
                </a:ln>
                <a:solidFill>
                  <a:schemeClr val="bg1"/>
                </a:solidFill>
              </a:rPr>
              <a:t>Gv</a:t>
            </a:r>
            <a:r>
              <a:rPr lang="it-IT" sz="3100" b="1" dirty="0" smtClean="0">
                <a:ln>
                  <a:solidFill>
                    <a:schemeClr val="tx2">
                      <a:lumMod val="75000"/>
                    </a:schemeClr>
                  </a:solidFill>
                </a:ln>
                <a:solidFill>
                  <a:schemeClr val="bg1"/>
                </a:solidFill>
              </a:rPr>
              <a:t> 19,30).</a:t>
            </a:r>
            <a:endParaRPr lang="it-IT" sz="3100" b="1" dirty="0">
              <a:ln>
                <a:solidFill>
                  <a:schemeClr val="tx2">
                    <a:lumMod val="75000"/>
                  </a:schemeClr>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76200" y="86916"/>
            <a:ext cx="5181600" cy="6771084"/>
          </a:xfrm>
          <a:prstGeom prst="rect">
            <a:avLst/>
          </a:prstGeom>
          <a:noFill/>
          <a:ln>
            <a:noFill/>
          </a:ln>
        </p:spPr>
        <p:txBody>
          <a:bodyPr wrap="square" rtlCol="0">
            <a:spAutoFit/>
          </a:bodyPr>
          <a:lstStyle/>
          <a:p>
            <a:pPr algn="ctr"/>
            <a:r>
              <a:rPr lang="it-IT" sz="6200" b="1" dirty="0" smtClean="0">
                <a:ln>
                  <a:solidFill>
                    <a:schemeClr val="tx2">
                      <a:lumMod val="75000"/>
                    </a:schemeClr>
                  </a:solidFill>
                </a:ln>
                <a:solidFill>
                  <a:schemeClr val="bg1"/>
                </a:solidFill>
              </a:rPr>
              <a:t>Uno dei soldati con una lancia gli colpì il fianco, e subito ne uscì sangue e acqua</a:t>
            </a:r>
            <a:r>
              <a:rPr lang="it-IT" sz="6200" b="1" dirty="0" smtClean="0">
                <a:ln>
                  <a:solidFill>
                    <a:schemeClr val="tx2">
                      <a:lumMod val="75000"/>
                    </a:schemeClr>
                  </a:solidFill>
                </a:ln>
                <a:solidFill>
                  <a:schemeClr val="bg1"/>
                </a:solidFill>
              </a:rPr>
              <a:t> </a:t>
            </a:r>
          </a:p>
          <a:p>
            <a:pPr algn="ctr"/>
            <a:r>
              <a:rPr lang="it-IT" sz="6200" b="1" dirty="0" smtClean="0">
                <a:ln>
                  <a:solidFill>
                    <a:schemeClr val="tx2">
                      <a:lumMod val="75000"/>
                    </a:schemeClr>
                  </a:solidFill>
                </a:ln>
                <a:solidFill>
                  <a:schemeClr val="bg1"/>
                </a:solidFill>
              </a:rPr>
              <a:t>(</a:t>
            </a:r>
            <a:r>
              <a:rPr lang="it-IT" sz="6200" b="1" dirty="0" err="1" smtClean="0">
                <a:ln>
                  <a:solidFill>
                    <a:schemeClr val="tx2">
                      <a:lumMod val="75000"/>
                    </a:schemeClr>
                  </a:solidFill>
                </a:ln>
                <a:solidFill>
                  <a:schemeClr val="bg1"/>
                </a:solidFill>
              </a:rPr>
              <a:t>Gv</a:t>
            </a:r>
            <a:r>
              <a:rPr lang="it-IT" sz="6200" b="1" dirty="0" smtClean="0">
                <a:ln>
                  <a:solidFill>
                    <a:schemeClr val="tx2">
                      <a:lumMod val="75000"/>
                    </a:schemeClr>
                  </a:solidFill>
                </a:ln>
                <a:solidFill>
                  <a:schemeClr val="bg1"/>
                </a:solidFill>
              </a:rPr>
              <a:t> 19,34).</a:t>
            </a:r>
            <a:endParaRPr lang="it-IT" sz="6200" b="1" dirty="0">
              <a:ln>
                <a:solidFill>
                  <a:schemeClr val="tx2">
                    <a:lumMod val="75000"/>
                  </a:schemeClr>
                </a:solidFill>
              </a:ln>
              <a:solidFill>
                <a:schemeClr val="bg1"/>
              </a:solidFill>
            </a:endParaRPr>
          </a:p>
        </p:txBody>
      </p:sp>
      <p:pic>
        <p:nvPicPr>
          <p:cNvPr id="4" name="Picture 2" descr="C:\Users\Padre Armando\Pictures\Gesù sulla croce.jpg"/>
          <p:cNvPicPr>
            <a:picLocks noChangeAspect="1" noChangeArrowheads="1"/>
          </p:cNvPicPr>
          <p:nvPr/>
        </p:nvPicPr>
        <p:blipFill>
          <a:blip r:embed="rId2" cstate="print"/>
          <a:srcRect/>
          <a:stretch>
            <a:fillRect/>
          </a:stretch>
        </p:blipFill>
        <p:spPr bwMode="auto">
          <a:xfrm>
            <a:off x="5257800" y="0"/>
            <a:ext cx="3886200" cy="8743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pic>
        <p:nvPicPr>
          <p:cNvPr id="4" name="Picture 2" descr="C:\Users\Padre Armando\Pictures\Gesù sulla croce.jpg"/>
          <p:cNvPicPr>
            <a:picLocks noChangeAspect="1" noChangeArrowheads="1"/>
          </p:cNvPicPr>
          <p:nvPr/>
        </p:nvPicPr>
        <p:blipFill>
          <a:blip r:embed="rId2" cstate="print"/>
          <a:srcRect/>
          <a:stretch>
            <a:fillRect/>
          </a:stretch>
        </p:blipFill>
        <p:spPr bwMode="auto">
          <a:xfrm>
            <a:off x="5621867" y="0"/>
            <a:ext cx="3522133" cy="7924800"/>
          </a:xfrm>
          <a:prstGeom prst="rect">
            <a:avLst/>
          </a:prstGeom>
          <a:noFill/>
        </p:spPr>
      </p:pic>
      <p:sp>
        <p:nvSpPr>
          <p:cNvPr id="6" name="CasellaDiTesto 5"/>
          <p:cNvSpPr txBox="1"/>
          <p:nvPr/>
        </p:nvSpPr>
        <p:spPr>
          <a:xfrm>
            <a:off x="228600" y="289203"/>
            <a:ext cx="5638800" cy="6340197"/>
          </a:xfrm>
          <a:prstGeom prst="rect">
            <a:avLst/>
          </a:prstGeom>
          <a:solidFill>
            <a:srgbClr val="FFFFFF"/>
          </a:solidFill>
          <a:ln>
            <a:solidFill>
              <a:srgbClr val="FF0000"/>
            </a:solidFill>
          </a:ln>
        </p:spPr>
        <p:txBody>
          <a:bodyPr wrap="square" rtlCol="0">
            <a:spAutoFit/>
          </a:bodyPr>
          <a:lstStyle/>
          <a:p>
            <a:pPr algn="ctr"/>
            <a:r>
              <a:rPr lang="it-IT" sz="5800" dirty="0" smtClean="0"/>
              <a:t>Vi aspergerò </a:t>
            </a:r>
          </a:p>
          <a:p>
            <a:pPr algn="ctr"/>
            <a:r>
              <a:rPr lang="it-IT" sz="5800" dirty="0" smtClean="0"/>
              <a:t>con acqua pura </a:t>
            </a:r>
          </a:p>
          <a:p>
            <a:pPr algn="ctr"/>
            <a:r>
              <a:rPr lang="it-IT" sz="5800" dirty="0" smtClean="0"/>
              <a:t>e sarete purificati; io vi purificherò da tutte le vostre impurità e da tutti i vostri idoli, </a:t>
            </a:r>
          </a:p>
        </p:txBody>
      </p:sp>
      <p:sp>
        <p:nvSpPr>
          <p:cNvPr id="5" name="CasellaDiTesto 4"/>
          <p:cNvSpPr txBox="1"/>
          <p:nvPr/>
        </p:nvSpPr>
        <p:spPr>
          <a:xfrm>
            <a:off x="152400" y="304800"/>
            <a:ext cx="5791200" cy="6370975"/>
          </a:xfrm>
          <a:prstGeom prst="rect">
            <a:avLst/>
          </a:prstGeom>
          <a:solidFill>
            <a:srgbClr val="FFFFFF"/>
          </a:solidFill>
          <a:ln>
            <a:solidFill>
              <a:srgbClr val="FF0000"/>
            </a:solidFill>
          </a:ln>
        </p:spPr>
        <p:txBody>
          <a:bodyPr wrap="square" rtlCol="0">
            <a:spAutoFit/>
          </a:bodyPr>
          <a:lstStyle/>
          <a:p>
            <a:pPr algn="ctr"/>
            <a:r>
              <a:rPr lang="it-IT" sz="5100" dirty="0" smtClean="0">
                <a:solidFill>
                  <a:srgbClr val="000000"/>
                </a:solidFill>
              </a:rPr>
              <a:t>vi darò un cuore nuovo, </a:t>
            </a:r>
          </a:p>
          <a:p>
            <a:pPr algn="ctr"/>
            <a:r>
              <a:rPr lang="it-IT" sz="5100" dirty="0" smtClean="0">
                <a:solidFill>
                  <a:srgbClr val="000000"/>
                </a:solidFill>
              </a:rPr>
              <a:t>metterò dentro di voi uno spirito nuovo, toglierò da voi </a:t>
            </a:r>
          </a:p>
          <a:p>
            <a:pPr algn="ctr"/>
            <a:r>
              <a:rPr lang="it-IT" sz="5100" dirty="0" smtClean="0">
                <a:solidFill>
                  <a:srgbClr val="000000"/>
                </a:solidFill>
              </a:rPr>
              <a:t>il cuore di pietra </a:t>
            </a:r>
          </a:p>
          <a:p>
            <a:pPr algn="ctr"/>
            <a:r>
              <a:rPr lang="it-IT" sz="5100" dirty="0" smtClean="0">
                <a:solidFill>
                  <a:srgbClr val="000000"/>
                </a:solidFill>
              </a:rPr>
              <a:t>e vi darò </a:t>
            </a:r>
          </a:p>
          <a:p>
            <a:pPr algn="ctr"/>
            <a:r>
              <a:rPr lang="it-IT" sz="5100" dirty="0" smtClean="0">
                <a:solidFill>
                  <a:srgbClr val="000000"/>
                </a:solidFill>
              </a:rPr>
              <a:t>un cuore di </a:t>
            </a:r>
            <a:r>
              <a:rPr lang="it-IT" sz="5100" dirty="0" err="1" smtClean="0">
                <a:solidFill>
                  <a:srgbClr val="000000"/>
                </a:solidFill>
              </a:rPr>
              <a:t>carne…</a:t>
            </a:r>
            <a:endParaRPr lang="it-IT" sz="5100" dirty="0" smtClean="0">
              <a:solidFill>
                <a:srgbClr val="000000"/>
              </a:solidFill>
            </a:endParaRPr>
          </a:p>
        </p:txBody>
      </p:sp>
      <p:sp>
        <p:nvSpPr>
          <p:cNvPr id="7" name="CasellaDiTesto 6"/>
          <p:cNvSpPr txBox="1"/>
          <p:nvPr/>
        </p:nvSpPr>
        <p:spPr>
          <a:xfrm>
            <a:off x="76200" y="211515"/>
            <a:ext cx="5943600" cy="6494085"/>
          </a:xfrm>
          <a:prstGeom prst="rect">
            <a:avLst/>
          </a:prstGeom>
          <a:solidFill>
            <a:srgbClr val="FFFFFF"/>
          </a:solidFill>
          <a:ln>
            <a:solidFill>
              <a:srgbClr val="FF0000"/>
            </a:solidFill>
          </a:ln>
        </p:spPr>
        <p:txBody>
          <a:bodyPr wrap="square" rtlCol="0">
            <a:spAutoFit/>
          </a:bodyPr>
          <a:lstStyle/>
          <a:p>
            <a:pPr algn="ctr"/>
            <a:r>
              <a:rPr lang="it-IT" sz="5200" dirty="0" smtClean="0">
                <a:solidFill>
                  <a:srgbClr val="000000"/>
                </a:solidFill>
              </a:rPr>
              <a:t>Porrò il </a:t>
            </a:r>
            <a:r>
              <a:rPr lang="it-IT" sz="5200" b="1" dirty="0" smtClean="0">
                <a:solidFill>
                  <a:srgbClr val="000000"/>
                </a:solidFill>
              </a:rPr>
              <a:t>mio spirito</a:t>
            </a:r>
            <a:r>
              <a:rPr lang="it-IT" sz="5200" dirty="0" smtClean="0">
                <a:solidFill>
                  <a:srgbClr val="000000"/>
                </a:solidFill>
              </a:rPr>
              <a:t> </a:t>
            </a:r>
            <a:r>
              <a:rPr lang="it-IT" sz="5200" b="1" dirty="0" smtClean="0">
                <a:solidFill>
                  <a:srgbClr val="000000"/>
                </a:solidFill>
              </a:rPr>
              <a:t>dentro</a:t>
            </a:r>
            <a:r>
              <a:rPr lang="it-IT" sz="5200" dirty="0" smtClean="0">
                <a:solidFill>
                  <a:srgbClr val="000000"/>
                </a:solidFill>
              </a:rPr>
              <a:t> di voi </a:t>
            </a:r>
          </a:p>
          <a:p>
            <a:pPr algn="ctr"/>
            <a:r>
              <a:rPr lang="it-IT" sz="5200" dirty="0" smtClean="0">
                <a:solidFill>
                  <a:srgbClr val="000000"/>
                </a:solidFill>
              </a:rPr>
              <a:t>e vi farò vivere secondo le mie leggi e vi farò osservare </a:t>
            </a:r>
          </a:p>
          <a:p>
            <a:pPr algn="ctr"/>
            <a:r>
              <a:rPr lang="it-IT" sz="5200" dirty="0" smtClean="0">
                <a:solidFill>
                  <a:srgbClr val="000000"/>
                </a:solidFill>
              </a:rPr>
              <a:t>e mettere in pratica le mie norme </a:t>
            </a:r>
          </a:p>
          <a:p>
            <a:pPr algn="ctr"/>
            <a:r>
              <a:rPr lang="it-IT" sz="5200" dirty="0" smtClean="0">
                <a:solidFill>
                  <a:srgbClr val="000000"/>
                </a:solidFill>
              </a:rPr>
              <a:t>(</a:t>
            </a:r>
            <a:r>
              <a:rPr lang="it-IT" sz="5200" dirty="0" err="1" smtClean="0">
                <a:solidFill>
                  <a:srgbClr val="000000"/>
                </a:solidFill>
              </a:rPr>
              <a:t>Ez</a:t>
            </a:r>
            <a:r>
              <a:rPr lang="it-IT" sz="5200" dirty="0" smtClean="0">
                <a:solidFill>
                  <a:srgbClr val="000000"/>
                </a:solidFill>
              </a:rPr>
              <a:t> 36, 25-27).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5334000" y="41493"/>
            <a:ext cx="3733800" cy="6740307"/>
          </a:xfrm>
          <a:prstGeom prst="rect">
            <a:avLst/>
          </a:prstGeom>
          <a:solidFill>
            <a:srgbClr val="FFFFFF"/>
          </a:solidFill>
          <a:ln>
            <a:noFill/>
          </a:ln>
        </p:spPr>
        <p:txBody>
          <a:bodyPr wrap="square" rtlCol="0">
            <a:spAutoFit/>
          </a:bodyPr>
          <a:lstStyle/>
          <a:p>
            <a:pPr algn="ctr"/>
            <a:r>
              <a:rPr lang="it-IT" sz="4800" dirty="0" smtClean="0">
                <a:ln>
                  <a:solidFill>
                    <a:schemeClr val="tx2">
                      <a:lumMod val="75000"/>
                    </a:schemeClr>
                  </a:solidFill>
                </a:ln>
                <a:solidFill>
                  <a:srgbClr val="000000"/>
                </a:solidFill>
              </a:rPr>
              <a:t>Allora uscì da Cristo dell’acqua:</a:t>
            </a:r>
          </a:p>
          <a:p>
            <a:pPr algn="ctr"/>
            <a:r>
              <a:rPr lang="it-IT" sz="4800" dirty="0" smtClean="0">
                <a:ln>
                  <a:solidFill>
                    <a:schemeClr val="tx2">
                      <a:lumMod val="75000"/>
                    </a:schemeClr>
                  </a:solidFill>
                </a:ln>
                <a:solidFill>
                  <a:srgbClr val="000000"/>
                </a:solidFill>
              </a:rPr>
              <a:t>Adamo si lavò,</a:t>
            </a:r>
            <a:r>
              <a:rPr lang="it-IT" sz="4800" dirty="0" smtClean="0">
                <a:ln>
                  <a:solidFill>
                    <a:schemeClr val="tx2">
                      <a:lumMod val="75000"/>
                    </a:schemeClr>
                  </a:solidFill>
                </a:ln>
                <a:solidFill>
                  <a:srgbClr val="000000"/>
                </a:solidFill>
              </a:rPr>
              <a:t> </a:t>
            </a:r>
          </a:p>
          <a:p>
            <a:pPr algn="ctr"/>
            <a:r>
              <a:rPr lang="it-IT" sz="4800" dirty="0" smtClean="0">
                <a:ln>
                  <a:solidFill>
                    <a:schemeClr val="tx2">
                      <a:lumMod val="75000"/>
                    </a:schemeClr>
                  </a:solidFill>
                </a:ln>
                <a:solidFill>
                  <a:srgbClr val="000000"/>
                </a:solidFill>
              </a:rPr>
              <a:t>riprese </a:t>
            </a:r>
            <a:r>
              <a:rPr lang="it-IT" sz="4800" dirty="0" smtClean="0">
                <a:ln>
                  <a:solidFill>
                    <a:schemeClr val="tx2">
                      <a:lumMod val="75000"/>
                    </a:schemeClr>
                  </a:solidFill>
                </a:ln>
                <a:solidFill>
                  <a:srgbClr val="000000"/>
                </a:solidFill>
              </a:rPr>
              <a:t>vita </a:t>
            </a:r>
          </a:p>
          <a:p>
            <a:pPr algn="ctr"/>
            <a:r>
              <a:rPr lang="it-IT" sz="4800" dirty="0" smtClean="0">
                <a:ln>
                  <a:solidFill>
                    <a:schemeClr val="tx2">
                      <a:lumMod val="75000"/>
                    </a:schemeClr>
                  </a:solidFill>
                </a:ln>
                <a:solidFill>
                  <a:srgbClr val="000000"/>
                </a:solidFill>
              </a:rPr>
              <a:t>e tornò </a:t>
            </a:r>
          </a:p>
          <a:p>
            <a:pPr algn="ctr"/>
            <a:r>
              <a:rPr lang="it-IT" sz="4800" dirty="0" smtClean="0">
                <a:ln>
                  <a:solidFill>
                    <a:schemeClr val="tx2">
                      <a:lumMod val="75000"/>
                    </a:schemeClr>
                  </a:solidFill>
                </a:ln>
                <a:solidFill>
                  <a:srgbClr val="000000"/>
                </a:solidFill>
              </a:rPr>
              <a:t>al paradiso. </a:t>
            </a:r>
          </a:p>
          <a:p>
            <a:pPr algn="ctr"/>
            <a:r>
              <a:rPr lang="it-IT" sz="4800" dirty="0" smtClean="0">
                <a:ln>
                  <a:solidFill>
                    <a:schemeClr val="tx2">
                      <a:lumMod val="75000"/>
                    </a:schemeClr>
                  </a:solidFill>
                </a:ln>
                <a:solidFill>
                  <a:srgbClr val="000000"/>
                </a:solidFill>
              </a:rPr>
              <a:t>S. </a:t>
            </a:r>
            <a:r>
              <a:rPr lang="it-IT" sz="4800" dirty="0" err="1" smtClean="0">
                <a:ln>
                  <a:solidFill>
                    <a:schemeClr val="tx2">
                      <a:lumMod val="75000"/>
                    </a:schemeClr>
                  </a:solidFill>
                </a:ln>
                <a:solidFill>
                  <a:srgbClr val="000000"/>
                </a:solidFill>
              </a:rPr>
              <a:t>Efrem</a:t>
            </a:r>
            <a:endParaRPr lang="it-IT" sz="4800" dirty="0" smtClean="0">
              <a:ln>
                <a:solidFill>
                  <a:schemeClr val="tx2">
                    <a:lumMod val="75000"/>
                  </a:schemeClr>
                </a:solidFill>
              </a:ln>
              <a:solidFill>
                <a:srgbClr val="000000"/>
              </a:solidFill>
            </a:endParaRPr>
          </a:p>
        </p:txBody>
      </p:sp>
      <p:pic>
        <p:nvPicPr>
          <p:cNvPr id="7" name="Immagine 6"/>
          <p:cNvPicPr>
            <a:picLocks noChangeAspect="1"/>
          </p:cNvPicPr>
          <p:nvPr/>
        </p:nvPicPr>
        <p:blipFill>
          <a:blip r:embed="rId2">
            <a:lum bright="-5000"/>
          </a:blip>
          <a:stretch>
            <a:fillRect/>
          </a:stretch>
        </p:blipFill>
        <p:spPr>
          <a:xfrm>
            <a:off x="304800" y="0"/>
            <a:ext cx="4811486"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descr="C:\Users\Padre Armando\Pictures\Gesù sulla croce.jpg"/>
          <p:cNvPicPr>
            <a:picLocks noChangeAspect="1" noChangeArrowheads="1"/>
          </p:cNvPicPr>
          <p:nvPr/>
        </p:nvPicPr>
        <p:blipFill>
          <a:blip r:embed="rId3" cstate="print"/>
          <a:srcRect/>
          <a:stretch>
            <a:fillRect/>
          </a:stretch>
        </p:blipFill>
        <p:spPr bwMode="auto">
          <a:xfrm>
            <a:off x="5334000" y="0"/>
            <a:ext cx="3810000" cy="9048750"/>
          </a:xfrm>
          <a:prstGeom prst="rect">
            <a:avLst/>
          </a:prstGeom>
          <a:ln>
            <a:noFill/>
          </a:ln>
          <a:effectLst>
            <a:softEdge rad="112500"/>
          </a:effectLst>
        </p:spPr>
      </p:pic>
      <p:sp>
        <p:nvSpPr>
          <p:cNvPr id="6" name="CasellaDiTesto 5"/>
          <p:cNvSpPr txBox="1"/>
          <p:nvPr/>
        </p:nvSpPr>
        <p:spPr>
          <a:xfrm>
            <a:off x="152400" y="76200"/>
            <a:ext cx="5029200" cy="6665594"/>
          </a:xfrm>
          <a:prstGeom prst="rect">
            <a:avLst/>
          </a:prstGeom>
          <a:solidFill>
            <a:srgbClr val="FFFFFF"/>
          </a:solidFill>
          <a:ln>
            <a:solidFill>
              <a:srgbClr val="FF0000"/>
            </a:solidFill>
          </a:ln>
        </p:spPr>
        <p:txBody>
          <a:bodyPr wrap="square" rtlCol="0">
            <a:spAutoFit/>
          </a:bodyPr>
          <a:lstStyle/>
          <a:p>
            <a:pPr algn="ctr"/>
            <a:r>
              <a:rPr lang="it-IT" sz="3300" dirty="0" smtClean="0">
                <a:solidFill>
                  <a:srgbClr val="000000"/>
                </a:solidFill>
              </a:rPr>
              <a:t>Cristo ha dormito sulla croce, e il battesimo è venuto da lui; lo sposo ha dormito, e il suo fianco fu trafitto nel sonno, Egli dette nascita alla sposa, come accadde con Eva da Adamo, suo tipo. La calma del sonno della morte cade su di lui sulla croce e da lui venne la Madre che dà nascita a tutti gli esseri spirituali. </a:t>
            </a:r>
          </a:p>
          <a:p>
            <a:pPr algn="r"/>
            <a:r>
              <a:rPr lang="it-IT" sz="3300" dirty="0" smtClean="0">
                <a:solidFill>
                  <a:srgbClr val="000000"/>
                </a:solidFill>
              </a:rPr>
              <a:t>S. Giacomo di </a:t>
            </a:r>
            <a:r>
              <a:rPr lang="it-IT" sz="3300" dirty="0" err="1" smtClean="0">
                <a:solidFill>
                  <a:srgbClr val="000000"/>
                </a:solidFill>
              </a:rPr>
              <a:t>Sarug</a:t>
            </a:r>
            <a:endParaRPr lang="it-IT" sz="3300" dirty="0"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76200" y="76200"/>
            <a:ext cx="8915400" cy="6694141"/>
          </a:xfrm>
          <a:prstGeom prst="rect">
            <a:avLst/>
          </a:prstGeom>
          <a:solidFill>
            <a:srgbClr val="FFFFFF"/>
          </a:solidFill>
          <a:ln>
            <a:solidFill>
              <a:srgbClr val="800080"/>
            </a:solidFill>
          </a:ln>
        </p:spPr>
        <p:txBody>
          <a:bodyPr wrap="square" rtlCol="0">
            <a:spAutoFit/>
          </a:bodyPr>
          <a:lstStyle/>
          <a:p>
            <a:pPr algn="ctr"/>
            <a:r>
              <a:rPr lang="it-IT" sz="3600" dirty="0" smtClean="0"/>
              <a:t>Quinta Catechesi - S. Giovanni Crisostomo</a:t>
            </a:r>
          </a:p>
          <a:p>
            <a:pPr algn="ctr"/>
            <a:r>
              <a:rPr lang="it-IT" sz="3300" b="1" dirty="0" smtClean="0">
                <a:solidFill>
                  <a:srgbClr val="FF0000"/>
                </a:solidFill>
              </a:rPr>
              <a:t>Il </a:t>
            </a:r>
            <a:r>
              <a:rPr lang="it-IT" sz="3300" b="1" dirty="0" smtClean="0">
                <a:solidFill>
                  <a:srgbClr val="FF0000"/>
                </a:solidFill>
              </a:rPr>
              <a:t>Battesimo come Matrimonio Spirituale</a:t>
            </a:r>
          </a:p>
          <a:p>
            <a:pPr algn="ctr"/>
            <a:endParaRPr lang="it-IT" sz="800" b="1" dirty="0" smtClean="0">
              <a:solidFill>
                <a:srgbClr val="FF0000"/>
              </a:solidFill>
            </a:endParaRPr>
          </a:p>
          <a:p>
            <a:pPr algn="ctr"/>
            <a:endParaRPr lang="it-IT" sz="2200" dirty="0" smtClean="0"/>
          </a:p>
          <a:p>
            <a:pPr algn="ctr"/>
            <a:r>
              <a:rPr lang="it-IT" sz="3300" dirty="0" smtClean="0"/>
              <a:t>Come ad una sposa che sta per essere introdotto nella sacra stanza nuziale parliamo anche a voi, mostrandovi la ricchezza sovrabbondante dello sposo e l’ineffabile bontà che rivela per lei.</a:t>
            </a:r>
          </a:p>
          <a:p>
            <a:pPr algn="ctr"/>
            <a:r>
              <a:rPr lang="it-IT" sz="3300" dirty="0" smtClean="0"/>
              <a:t>Egli l’accolse non innamorato né della sua grazia né della sua bellezza né della </a:t>
            </a:r>
            <a:r>
              <a:rPr lang="it-IT" sz="3300" dirty="0" err="1" smtClean="0"/>
              <a:t>freshezza</a:t>
            </a:r>
            <a:r>
              <a:rPr lang="it-IT" sz="3300" dirty="0" smtClean="0"/>
              <a:t> del suo corpo, ma anzi, sia pure deforme, brutta, turpe, completamente sporca e per così dire </a:t>
            </a:r>
            <a:r>
              <a:rPr lang="it-IT" sz="3300" dirty="0" err="1" smtClean="0"/>
              <a:t>rotolantesi</a:t>
            </a:r>
            <a:r>
              <a:rPr lang="it-IT" sz="3300" dirty="0" smtClean="0"/>
              <a:t> nello stesso sudiciume dei peccati, </a:t>
            </a:r>
          </a:p>
          <a:p>
            <a:pPr algn="ctr"/>
            <a:r>
              <a:rPr lang="it-IT" sz="3300" dirty="0" smtClean="0"/>
              <a:t>egli la introdusse nella camera nuziale.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6200" y="0"/>
            <a:ext cx="6096000" cy="6863417"/>
          </a:xfrm>
          <a:prstGeom prst="rect">
            <a:avLst/>
          </a:prstGeom>
          <a:ln>
            <a:solidFill>
              <a:srgbClr val="FF0000"/>
            </a:solidFill>
          </a:ln>
        </p:spPr>
        <p:txBody>
          <a:bodyPr wrap="square">
            <a:spAutoFit/>
          </a:bodyPr>
          <a:lstStyle/>
          <a:p>
            <a:pPr algn="ctr"/>
            <a:r>
              <a:rPr lang="it-IT" sz="4000" b="1" dirty="0" smtClean="0"/>
              <a:t>CCC 796</a:t>
            </a:r>
            <a:r>
              <a:rPr lang="it-IT" sz="4000" dirty="0" smtClean="0"/>
              <a:t> </a:t>
            </a:r>
          </a:p>
          <a:p>
            <a:pPr algn="ctr"/>
            <a:r>
              <a:rPr lang="it-IT" sz="4000" dirty="0" smtClean="0"/>
              <a:t>La Chiesa è la Sposa senza macchia dell’Agnello immacolato; “che Cristo ha amato” e per la quale “ha dato se stesso. . ., per renderla santa”, che ha unito a sé con una Alleanza eterna e di cui non cessa di prendersi cura come del suo proprio Corpo.</a:t>
            </a:r>
            <a:endParaRPr lang="it-IT" sz="4000" dirty="0"/>
          </a:p>
        </p:txBody>
      </p:sp>
      <p:sp>
        <p:nvSpPr>
          <p:cNvPr id="3" name="CasellaDiTesto 2"/>
          <p:cNvSpPr txBox="1"/>
          <p:nvPr/>
        </p:nvSpPr>
        <p:spPr>
          <a:xfrm>
            <a:off x="685800" y="609600"/>
            <a:ext cx="3810000" cy="369332"/>
          </a:xfrm>
          <a:prstGeom prst="rect">
            <a:avLst/>
          </a:prstGeom>
          <a:noFill/>
        </p:spPr>
        <p:txBody>
          <a:bodyPr wrap="square" rtlCol="0">
            <a:spAutoFit/>
          </a:bodyPr>
          <a:lstStyle/>
          <a:p>
            <a:endParaRPr lang="it-IT" dirty="0"/>
          </a:p>
        </p:txBody>
      </p:sp>
      <p:pic>
        <p:nvPicPr>
          <p:cNvPr id="5" name="Immagine 4"/>
          <p:cNvPicPr>
            <a:picLocks noChangeAspect="1"/>
          </p:cNvPicPr>
          <p:nvPr/>
        </p:nvPicPr>
        <p:blipFill>
          <a:blip r:embed="rId2"/>
          <a:stretch>
            <a:fillRect/>
          </a:stretch>
        </p:blipFill>
        <p:spPr>
          <a:xfrm>
            <a:off x="6526783" y="228600"/>
            <a:ext cx="2414016" cy="3429000"/>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tx2">
            <a:lumMod val="75000"/>
          </a:schemeClr>
        </a:solidFill>
        <a:effectLst/>
      </p:bgPr>
    </p:bg>
    <p:spTree>
      <p:nvGrpSpPr>
        <p:cNvPr id="1" name=""/>
        <p:cNvGrpSpPr/>
        <p:nvPr/>
      </p:nvGrpSpPr>
      <p:grpSpPr>
        <a:xfrm>
          <a:off x="0" y="0"/>
          <a:ext cx="0" cy="0"/>
          <a:chOff x="0" y="0"/>
          <a:chExt cx="0" cy="0"/>
        </a:xfrm>
      </p:grpSpPr>
      <p:sp>
        <p:nvSpPr>
          <p:cNvPr id="6" name="CasellaDiTesto 5"/>
          <p:cNvSpPr txBox="1"/>
          <p:nvPr/>
        </p:nvSpPr>
        <p:spPr>
          <a:xfrm>
            <a:off x="228600" y="304800"/>
            <a:ext cx="8305800" cy="2185214"/>
          </a:xfrm>
          <a:prstGeom prst="rect">
            <a:avLst/>
          </a:prstGeom>
          <a:noFill/>
        </p:spPr>
        <p:txBody>
          <a:bodyPr wrap="square" rtlCol="0">
            <a:spAutoFit/>
          </a:bodyPr>
          <a:lstStyle/>
          <a:p>
            <a:pPr algn="ctr"/>
            <a:r>
              <a:rPr lang="it-IT" sz="3400" dirty="0" smtClean="0">
                <a:solidFill>
                  <a:schemeClr val="bg1"/>
                </a:solidFill>
                <a:cs typeface="Times New Roman"/>
              </a:rPr>
              <a:t>Un bambino battezzato o un bambino non battezzato non è lo stesso. Non è lo stesso una persona battezzata o una persona non battezzata. </a:t>
            </a:r>
            <a:endParaRPr lang="it-IT" sz="3400" dirty="0">
              <a:solidFill>
                <a:schemeClr val="bg1"/>
              </a:solidFill>
              <a:cs typeface="Times New Roman"/>
            </a:endParaRPr>
          </a:p>
        </p:txBody>
      </p:sp>
      <p:pic>
        <p:nvPicPr>
          <p:cNvPr id="9" name="Immagine 8"/>
          <p:cNvPicPr>
            <a:picLocks noChangeAspect="1"/>
          </p:cNvPicPr>
          <p:nvPr/>
        </p:nvPicPr>
        <p:blipFill>
          <a:blip r:embed="rId2"/>
          <a:stretch>
            <a:fillRect/>
          </a:stretch>
        </p:blipFill>
        <p:spPr>
          <a:xfrm>
            <a:off x="4293072" y="2286000"/>
            <a:ext cx="4850928" cy="4572000"/>
          </a:xfrm>
          <a:prstGeom prst="rect">
            <a:avLst/>
          </a:prstGeom>
        </p:spPr>
      </p:pic>
      <p:sp>
        <p:nvSpPr>
          <p:cNvPr id="10" name="CasellaDiTesto 9"/>
          <p:cNvSpPr txBox="1"/>
          <p:nvPr/>
        </p:nvSpPr>
        <p:spPr>
          <a:xfrm>
            <a:off x="0" y="76200"/>
            <a:ext cx="8382000" cy="2185214"/>
          </a:xfrm>
          <a:prstGeom prst="rect">
            <a:avLst/>
          </a:prstGeom>
          <a:noFill/>
        </p:spPr>
        <p:txBody>
          <a:bodyPr wrap="square" rtlCol="0">
            <a:spAutoFit/>
          </a:bodyPr>
          <a:lstStyle/>
          <a:p>
            <a:pPr algn="ctr"/>
            <a:r>
              <a:rPr lang="it-IT" sz="3400" dirty="0" smtClean="0">
                <a:solidFill>
                  <a:schemeClr val="bg1"/>
                </a:solidFill>
                <a:cs typeface="Times New Roman"/>
              </a:rPr>
              <a:t>Noi, con il Battesimo, veniamo immersi in quella sorgente inesauribile di vita che è la morte di Gesù, il più grande atto d’amore di tutta la storia; e grazie a questo amore</a:t>
            </a:r>
            <a:endParaRPr lang="it-IT" sz="3400" dirty="0">
              <a:solidFill>
                <a:schemeClr val="bg1"/>
              </a:solidFill>
              <a:cs typeface="Times New Roman"/>
            </a:endParaRPr>
          </a:p>
        </p:txBody>
      </p:sp>
      <p:sp>
        <p:nvSpPr>
          <p:cNvPr id="11" name="CasellaDiTesto 10"/>
          <p:cNvSpPr txBox="1"/>
          <p:nvPr/>
        </p:nvSpPr>
        <p:spPr>
          <a:xfrm>
            <a:off x="228600" y="2132886"/>
            <a:ext cx="4191000" cy="4616648"/>
          </a:xfrm>
          <a:prstGeom prst="rect">
            <a:avLst/>
          </a:prstGeom>
          <a:noFill/>
        </p:spPr>
        <p:txBody>
          <a:bodyPr wrap="square" rtlCol="0">
            <a:spAutoFit/>
          </a:bodyPr>
          <a:lstStyle/>
          <a:p>
            <a:pPr algn="ctr"/>
            <a:r>
              <a:rPr lang="it-IT" sz="3400" dirty="0" smtClean="0">
                <a:solidFill>
                  <a:schemeClr val="bg1"/>
                </a:solidFill>
                <a:cs typeface="Times New Roman"/>
              </a:rPr>
              <a:t>possiamo vivere una vita nuova, non più in balìa del male, del peccato e della morte, ma nella comunione con Dio e con i fratelli.</a:t>
            </a:r>
          </a:p>
          <a:p>
            <a:pPr algn="ctr"/>
            <a:endParaRPr lang="it-IT" sz="1600" dirty="0" smtClean="0">
              <a:solidFill>
                <a:schemeClr val="bg1"/>
              </a:solidFill>
              <a:cs typeface="Times New Roman"/>
            </a:endParaRPr>
          </a:p>
          <a:p>
            <a:pPr algn="ctr"/>
            <a:r>
              <a:rPr lang="it-IT" sz="3400" dirty="0" smtClean="0">
                <a:solidFill>
                  <a:schemeClr val="bg1"/>
                </a:solidFill>
                <a:cs typeface="Times New Roman"/>
              </a:rPr>
              <a:t>Udienza di </a:t>
            </a:r>
          </a:p>
          <a:p>
            <a:pPr algn="ctr"/>
            <a:r>
              <a:rPr lang="it-IT" sz="3400" dirty="0" smtClean="0">
                <a:solidFill>
                  <a:schemeClr val="bg1"/>
                </a:solidFill>
                <a:cs typeface="Times New Roman"/>
              </a:rPr>
              <a:t>Papa Francesco </a:t>
            </a:r>
            <a:endParaRPr lang="it-IT" sz="3400" dirty="0">
              <a:solidFill>
                <a:schemeClr val="bg1"/>
              </a:solidFill>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457200" y="533400"/>
            <a:ext cx="8153400" cy="6063198"/>
          </a:xfrm>
          <a:prstGeom prst="rect">
            <a:avLst/>
          </a:prstGeom>
          <a:noFill/>
          <a:ln>
            <a:noFill/>
          </a:ln>
        </p:spPr>
        <p:txBody>
          <a:bodyPr wrap="square" rtlCol="0">
            <a:spAutoFit/>
          </a:bodyPr>
          <a:lstStyle/>
          <a:p>
            <a:pPr algn="ctr"/>
            <a:r>
              <a:rPr lang="it-IT" sz="9700" b="1" dirty="0" smtClean="0">
                <a:ln>
                  <a:solidFill>
                    <a:schemeClr val="tx2">
                      <a:lumMod val="75000"/>
                    </a:schemeClr>
                  </a:solidFill>
                </a:ln>
                <a:solidFill>
                  <a:schemeClr val="bg1"/>
                </a:solidFill>
              </a:rPr>
              <a:t>Le dice Gesù: «Dammi da bere» </a:t>
            </a:r>
          </a:p>
          <a:p>
            <a:pPr algn="ctr"/>
            <a:r>
              <a:rPr lang="it-IT" sz="9000" b="1" dirty="0" smtClean="0">
                <a:ln>
                  <a:solidFill>
                    <a:schemeClr val="tx2">
                      <a:lumMod val="75000"/>
                    </a:schemeClr>
                  </a:solidFill>
                </a:ln>
                <a:solidFill>
                  <a:schemeClr val="bg1"/>
                </a:solidFill>
              </a:rPr>
              <a:t>(</a:t>
            </a:r>
            <a:r>
              <a:rPr lang="it-IT" sz="9000" b="1" dirty="0" err="1" smtClean="0">
                <a:ln>
                  <a:solidFill>
                    <a:schemeClr val="tx2">
                      <a:lumMod val="75000"/>
                    </a:schemeClr>
                  </a:solidFill>
                </a:ln>
                <a:solidFill>
                  <a:schemeClr val="bg1"/>
                </a:solidFill>
              </a:rPr>
              <a:t>Gv</a:t>
            </a:r>
            <a:r>
              <a:rPr lang="it-IT" sz="9000" b="1" dirty="0" smtClean="0">
                <a:ln>
                  <a:solidFill>
                    <a:schemeClr val="tx2">
                      <a:lumMod val="75000"/>
                    </a:schemeClr>
                  </a:solidFill>
                </a:ln>
                <a:solidFill>
                  <a:schemeClr val="bg1"/>
                </a:solidFill>
              </a:rPr>
              <a:t> 4,7).</a:t>
            </a:r>
            <a:endParaRPr lang="it-IT" sz="9000" b="1" dirty="0">
              <a:ln>
                <a:solidFill>
                  <a:schemeClr val="tx2">
                    <a:lumMod val="75000"/>
                  </a:schemeClr>
                </a:solidFill>
              </a:ln>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lum bright="-11000" contrast="3000"/>
          </a:blip>
          <a:stretch>
            <a:fillRect/>
          </a:stretch>
        </p:blipFill>
        <p:spPr>
          <a:xfrm>
            <a:off x="2057400" y="228600"/>
            <a:ext cx="4937482" cy="6330950"/>
          </a:xfrm>
          <a:prstGeom prst="rect">
            <a:avLst/>
          </a:prstGeom>
          <a:ln>
            <a:noFill/>
          </a:ln>
          <a:effectLst>
            <a:softEdge rad="112500"/>
          </a:effectLst>
        </p:spPr>
      </p:pic>
      <p:sp>
        <p:nvSpPr>
          <p:cNvPr id="13" name="CasellaDiTesto 12"/>
          <p:cNvSpPr txBox="1"/>
          <p:nvPr/>
        </p:nvSpPr>
        <p:spPr>
          <a:xfrm>
            <a:off x="152400" y="76200"/>
            <a:ext cx="8915400" cy="6740306"/>
          </a:xfrm>
          <a:prstGeom prst="rect">
            <a:avLst/>
          </a:prstGeom>
          <a:solidFill>
            <a:srgbClr val="FFFFFF"/>
          </a:solidFill>
          <a:ln>
            <a:solidFill>
              <a:srgbClr val="800080"/>
            </a:solidFill>
          </a:ln>
        </p:spPr>
        <p:txBody>
          <a:bodyPr wrap="square" rtlCol="0">
            <a:spAutoFit/>
          </a:bodyPr>
          <a:lstStyle/>
          <a:p>
            <a:pPr algn="ctr"/>
            <a:r>
              <a:rPr lang="it-IT" sz="5400" b="1" dirty="0" smtClean="0">
                <a:solidFill>
                  <a:srgbClr val="FF0000"/>
                </a:solidFill>
              </a:rPr>
              <a:t>PREFAZIO:</a:t>
            </a:r>
          </a:p>
          <a:p>
            <a:pPr algn="ctr"/>
            <a:r>
              <a:rPr lang="it-IT" sz="5400" dirty="0" smtClean="0"/>
              <a:t>Egli chiese alla Samaritana l'acqua da bere, per farle </a:t>
            </a:r>
          </a:p>
          <a:p>
            <a:pPr algn="ctr"/>
            <a:r>
              <a:rPr lang="it-IT" sz="5400" dirty="0" smtClean="0"/>
              <a:t>il grande dono della fede, e di questa fede ebbe sete così ardente da accendere in lei la fiamma del tuo amore.</a:t>
            </a:r>
            <a:endParaRPr lang="it-IT"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asellaDiTesto 5"/>
          <p:cNvSpPr txBox="1"/>
          <p:nvPr/>
        </p:nvSpPr>
        <p:spPr>
          <a:xfrm>
            <a:off x="4724400" y="3733800"/>
            <a:ext cx="4419600" cy="1431161"/>
          </a:xfrm>
          <a:prstGeom prst="rect">
            <a:avLst/>
          </a:prstGeom>
          <a:noFill/>
        </p:spPr>
        <p:txBody>
          <a:bodyPr vert="horz" wrap="square" rtlCol="0">
            <a:spAutoFit/>
          </a:bodyPr>
          <a:lstStyle/>
          <a:p>
            <a:r>
              <a:rPr lang="it-IT" sz="8400" b="1" dirty="0" smtClean="0">
                <a:ln>
                  <a:solidFill>
                    <a:schemeClr val="tx1"/>
                  </a:solidFill>
                </a:ln>
                <a:solidFill>
                  <a:srgbClr val="FFFFFF"/>
                </a:solidFill>
                <a:cs typeface="Adobe Garamond Pro"/>
              </a:rPr>
              <a:t>La Porta</a:t>
            </a:r>
            <a:endParaRPr lang="it-IT" sz="8400" b="1" dirty="0">
              <a:ln>
                <a:solidFill>
                  <a:schemeClr val="tx1"/>
                </a:solidFill>
              </a:ln>
              <a:solidFill>
                <a:srgbClr val="FFFFFF"/>
              </a:solidFill>
              <a:cs typeface="Adobe Garamond Pro"/>
            </a:endParaRPr>
          </a:p>
        </p:txBody>
      </p:sp>
      <p:pic>
        <p:nvPicPr>
          <p:cNvPr id="4" name="Picture 3"/>
          <p:cNvPicPr>
            <a:picLocks noChangeAspect="1"/>
          </p:cNvPicPr>
          <p:nvPr/>
        </p:nvPicPr>
        <p:blipFill>
          <a:blip r:embed="rId2">
            <a:lum bright="-2000"/>
          </a:blip>
          <a:stretch>
            <a:fillRect/>
          </a:stretch>
        </p:blipFill>
        <p:spPr>
          <a:xfrm>
            <a:off x="685800" y="685800"/>
            <a:ext cx="3538219" cy="49370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304800" y="457200"/>
            <a:ext cx="457200" cy="5355313"/>
          </a:xfrm>
          <a:prstGeom prst="rect">
            <a:avLst/>
          </a:prstGeom>
          <a:solidFill>
            <a:schemeClr val="accent6">
              <a:lumMod val="50000"/>
            </a:schemeClr>
          </a:solidFill>
          <a:ln>
            <a:solidFill>
              <a:srgbClr val="800000"/>
            </a:solidFill>
          </a:ln>
        </p:spPr>
        <p:txBody>
          <a:bodyPr wrap="square" rtlCol="0">
            <a:spAutoFit/>
          </a:bodyPr>
          <a:lstStyle/>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r>
              <a:rPr lang="it-IT">
                <a:solidFill>
                  <a:schemeClr val="accent6">
                    <a:lumMod val="50000"/>
                  </a:schemeClr>
                </a:solidFill>
              </a:rPr>
              <a:t>                  </a:t>
            </a:r>
          </a:p>
          <a:p>
            <a:r>
              <a:rPr lang="it-IT">
                <a:solidFill>
                  <a:schemeClr val="accent6">
                    <a:lumMod val="50000"/>
                  </a:schemeClr>
                </a:solidFill>
              </a:rPr>
              <a:t>           </a:t>
            </a:r>
          </a:p>
          <a:p>
            <a:r>
              <a:rPr lang="it-IT">
                <a:solidFill>
                  <a:schemeClr val="accent6">
                    <a:lumMod val="50000"/>
                  </a:schemeClr>
                </a:solidFill>
              </a:rPr>
              <a:t>    </a:t>
            </a:r>
          </a:p>
        </p:txBody>
      </p:sp>
      <p:sp>
        <p:nvSpPr>
          <p:cNvPr id="10" name="TextBox 9"/>
          <p:cNvSpPr txBox="1"/>
          <p:nvPr/>
        </p:nvSpPr>
        <p:spPr>
          <a:xfrm rot="16200000">
            <a:off x="1981202" y="-2449057"/>
            <a:ext cx="457200" cy="5355313"/>
          </a:xfrm>
          <a:prstGeom prst="rect">
            <a:avLst/>
          </a:prstGeom>
          <a:solidFill>
            <a:schemeClr val="accent6">
              <a:lumMod val="50000"/>
            </a:schemeClr>
          </a:solidFill>
          <a:ln>
            <a:solidFill>
              <a:srgbClr val="800000"/>
            </a:solidFill>
          </a:ln>
        </p:spPr>
        <p:txBody>
          <a:bodyPr wrap="square" rtlCol="0">
            <a:spAutoFit/>
          </a:bodyPr>
          <a:lstStyle/>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r>
              <a:rPr lang="it-IT">
                <a:solidFill>
                  <a:schemeClr val="accent6">
                    <a:lumMod val="50000"/>
                  </a:schemeClr>
                </a:solidFill>
              </a:rPr>
              <a:t>                  </a:t>
            </a:r>
          </a:p>
          <a:p>
            <a:r>
              <a:rPr lang="it-IT">
                <a:solidFill>
                  <a:schemeClr val="accent6">
                    <a:lumMod val="50000"/>
                  </a:schemeClr>
                </a:solidFill>
              </a:rPr>
              <a:t>           </a:t>
            </a:r>
          </a:p>
          <a:p>
            <a:r>
              <a:rPr lang="it-IT">
                <a:solidFill>
                  <a:schemeClr val="accent6">
                    <a:lumMod val="50000"/>
                  </a:schemeClr>
                </a:solidFill>
              </a:rPr>
              <a:t>    </a:t>
            </a:r>
          </a:p>
        </p:txBody>
      </p:sp>
      <p:sp>
        <p:nvSpPr>
          <p:cNvPr id="7" name="TextBox 6"/>
          <p:cNvSpPr txBox="1"/>
          <p:nvPr/>
        </p:nvSpPr>
        <p:spPr>
          <a:xfrm>
            <a:off x="4191000" y="457200"/>
            <a:ext cx="457200" cy="5355313"/>
          </a:xfrm>
          <a:prstGeom prst="rect">
            <a:avLst/>
          </a:prstGeom>
          <a:solidFill>
            <a:schemeClr val="accent6">
              <a:lumMod val="50000"/>
            </a:schemeClr>
          </a:solidFill>
          <a:ln>
            <a:solidFill>
              <a:srgbClr val="800000"/>
            </a:solidFill>
          </a:ln>
        </p:spPr>
        <p:txBody>
          <a:bodyPr wrap="square" rtlCol="0">
            <a:spAutoFit/>
          </a:bodyPr>
          <a:lstStyle/>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endParaRPr lang="it-IT">
              <a:solidFill>
                <a:schemeClr val="accent6">
                  <a:lumMod val="50000"/>
                </a:schemeClr>
              </a:solidFill>
            </a:endParaRPr>
          </a:p>
          <a:p>
            <a:r>
              <a:rPr lang="it-IT">
                <a:solidFill>
                  <a:schemeClr val="accent6">
                    <a:lumMod val="50000"/>
                  </a:schemeClr>
                </a:solidFill>
              </a:rPr>
              <a:t>                  </a:t>
            </a:r>
          </a:p>
          <a:p>
            <a:r>
              <a:rPr lang="it-IT">
                <a:solidFill>
                  <a:schemeClr val="accent6">
                    <a:lumMod val="50000"/>
                  </a:schemeClr>
                </a:solidFill>
              </a:rPr>
              <a:t>           </a:t>
            </a:r>
          </a:p>
          <a:p>
            <a:r>
              <a:rPr lang="it-IT">
                <a:solidFill>
                  <a:schemeClr val="accent6">
                    <a:lumMod val="50000"/>
                  </a:schemeClr>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a:lum bright="12000" contrast="14000"/>
          </a:blip>
          <a:stretch>
            <a:fillRect/>
          </a:stretch>
        </p:blipFill>
        <p:spPr>
          <a:xfrm>
            <a:off x="2057400" y="0"/>
            <a:ext cx="5105400" cy="6830918"/>
          </a:xfrm>
          <a:prstGeom prst="rect">
            <a:avLst/>
          </a:prstGeom>
          <a:ln>
            <a:noFill/>
          </a:ln>
          <a:effectLst>
            <a:softEdge rad="112500"/>
          </a:effectLst>
        </p:spPr>
      </p:pic>
      <p:pic>
        <p:nvPicPr>
          <p:cNvPr id="7" name="Immagine 6"/>
          <p:cNvPicPr>
            <a:picLocks noChangeAspect="1"/>
          </p:cNvPicPr>
          <p:nvPr/>
        </p:nvPicPr>
        <p:blipFill>
          <a:blip r:embed="rId3"/>
          <a:stretch>
            <a:fillRect/>
          </a:stretch>
        </p:blipFill>
        <p:spPr>
          <a:xfrm>
            <a:off x="2133600" y="0"/>
            <a:ext cx="4724400" cy="6936090"/>
          </a:xfrm>
          <a:prstGeom prst="rect">
            <a:avLst/>
          </a:prstGeom>
          <a:ln>
            <a:noFill/>
          </a:ln>
          <a:effectLst>
            <a:softEdge rad="112500"/>
          </a:effectLst>
        </p:spPr>
      </p:pic>
      <p:pic>
        <p:nvPicPr>
          <p:cNvPr id="8" name="Immagine 7"/>
          <p:cNvPicPr>
            <a:picLocks noChangeAspect="1"/>
          </p:cNvPicPr>
          <p:nvPr/>
        </p:nvPicPr>
        <p:blipFill>
          <a:blip r:embed="rId4">
            <a:lum bright="20000" contrast="12000"/>
          </a:blip>
          <a:stretch>
            <a:fillRect/>
          </a:stretch>
        </p:blipFill>
        <p:spPr>
          <a:xfrm>
            <a:off x="381000" y="0"/>
            <a:ext cx="8301959"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alphaModFix amt="41000"/>
          </a:blip>
          <a:stretch>
            <a:fillRect/>
          </a:stretch>
        </p:blipFill>
        <p:spPr>
          <a:xfrm>
            <a:off x="0" y="0"/>
            <a:ext cx="9144000" cy="6858000"/>
          </a:xfrm>
          <a:prstGeom prst="rect">
            <a:avLst/>
          </a:prstGeom>
        </p:spPr>
      </p:pic>
      <p:sp>
        <p:nvSpPr>
          <p:cNvPr id="2" name="CasellaDiTesto 1"/>
          <p:cNvSpPr txBox="1"/>
          <p:nvPr/>
        </p:nvSpPr>
        <p:spPr>
          <a:xfrm>
            <a:off x="304800" y="381000"/>
            <a:ext cx="8458200" cy="6263253"/>
          </a:xfrm>
          <a:prstGeom prst="rect">
            <a:avLst/>
          </a:prstGeom>
          <a:noFill/>
        </p:spPr>
        <p:txBody>
          <a:bodyPr wrap="square" rtlCol="0">
            <a:spAutoFit/>
          </a:bodyPr>
          <a:lstStyle/>
          <a:p>
            <a:pPr algn="ctr"/>
            <a:r>
              <a:rPr lang="it-IT" sz="5200" dirty="0" smtClean="0">
                <a:latin typeface="Apple Casual"/>
                <a:cs typeface="Apple Casual"/>
              </a:rPr>
              <a:t>Il mio popolo ha abbandonato me,</a:t>
            </a:r>
          </a:p>
          <a:p>
            <a:pPr algn="ctr"/>
            <a:r>
              <a:rPr lang="it-IT" sz="5200" dirty="0" smtClean="0">
                <a:latin typeface="Apple Casual"/>
                <a:cs typeface="Apple Casual"/>
              </a:rPr>
              <a:t>sorgente di acqua viva,</a:t>
            </a:r>
          </a:p>
          <a:p>
            <a:pPr algn="ctr"/>
            <a:r>
              <a:rPr lang="it-IT" sz="5200" dirty="0" smtClean="0">
                <a:latin typeface="Apple Casual"/>
                <a:cs typeface="Apple Casual"/>
              </a:rPr>
              <a:t>e si è scavato cisterne,</a:t>
            </a:r>
          </a:p>
          <a:p>
            <a:pPr algn="ctr"/>
            <a:r>
              <a:rPr lang="it-IT" sz="5200" dirty="0" smtClean="0">
                <a:latin typeface="Apple Casual"/>
                <a:cs typeface="Apple Casual"/>
              </a:rPr>
              <a:t>cisterne piene di crepe,</a:t>
            </a:r>
          </a:p>
          <a:p>
            <a:pPr algn="ctr"/>
            <a:r>
              <a:rPr lang="it-IT" sz="5200" dirty="0" smtClean="0">
                <a:latin typeface="Apple Casual"/>
                <a:cs typeface="Apple Casual"/>
              </a:rPr>
              <a:t>che non trattengono l'acqua. </a:t>
            </a:r>
          </a:p>
          <a:p>
            <a:pPr algn="r"/>
            <a:r>
              <a:rPr lang="it-IT" sz="3700" dirty="0" smtClean="0">
                <a:latin typeface="Apple Casual"/>
                <a:cs typeface="Apple Casual"/>
              </a:rPr>
              <a:t>(</a:t>
            </a:r>
            <a:r>
              <a:rPr lang="it-IT" sz="3700" dirty="0" err="1" smtClean="0">
                <a:latin typeface="Apple Casual"/>
                <a:cs typeface="Apple Casual"/>
              </a:rPr>
              <a:t>Ger</a:t>
            </a:r>
            <a:r>
              <a:rPr lang="it-IT" sz="3700" dirty="0" smtClean="0">
                <a:latin typeface="Apple Casual"/>
                <a:cs typeface="Apple Casual"/>
              </a:rPr>
              <a:t> 2,13)</a:t>
            </a:r>
            <a:endParaRPr lang="it-IT" sz="3700" dirty="0">
              <a:latin typeface="Apple Casual"/>
              <a:cs typeface="Apple Casu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lum bright="-8000"/>
          </a:blip>
          <a:stretch>
            <a:fillRect/>
          </a:stretch>
        </p:blipFill>
        <p:spPr>
          <a:xfrm>
            <a:off x="381000" y="152400"/>
            <a:ext cx="8382000" cy="662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228600" y="76200"/>
            <a:ext cx="8534400" cy="6705600"/>
          </a:xfrm>
          <a:prstGeom prst="rect">
            <a:avLst/>
          </a:prstGeom>
          <a:solidFill>
            <a:srgbClr val="FFFFFF"/>
          </a:solidFill>
          <a:ln>
            <a:solidFill>
              <a:srgbClr val="800080"/>
            </a:solidFill>
          </a:ln>
        </p:spPr>
        <p:txBody>
          <a:bodyPr wrap="square" rtlCol="0">
            <a:spAutoFit/>
          </a:bodyPr>
          <a:lstStyle/>
          <a:p>
            <a:pPr algn="ctr"/>
            <a:r>
              <a:rPr lang="it-IT" sz="3900" dirty="0" err="1" smtClean="0"/>
              <a:t>…quell</a:t>
            </a:r>
            <a:r>
              <a:rPr lang="it-IT" sz="3900" dirty="0" smtClean="0"/>
              <a:t>'acqua e quel sangue sono simbolo del battesimo e dell'Eucaristia. Ora la Chiesa è nata da questi due sacramenti, da questo bagno di rigenerazione e di rinnovamento nello Spirito santo per mezzo del Battesimo e dell'Eucaristia. </a:t>
            </a:r>
          </a:p>
          <a:p>
            <a:pPr algn="ctr"/>
            <a:r>
              <a:rPr lang="it-IT" sz="3900" dirty="0" smtClean="0"/>
              <a:t>E i simboli del Battesimo e dell'Eucaristia sono usciti dal costato. </a:t>
            </a:r>
          </a:p>
          <a:p>
            <a:pPr algn="ctr"/>
            <a:r>
              <a:rPr lang="it-IT" sz="3900" dirty="0" smtClean="0"/>
              <a:t>Quindi è dal suo costato che Cristo ha formato la Chiesa, come dal costato di Adamo fu formata Eva.</a:t>
            </a:r>
          </a:p>
        </p:txBody>
      </p:sp>
      <p:sp>
        <p:nvSpPr>
          <p:cNvPr id="6" name="CasellaDiTesto 5"/>
          <p:cNvSpPr txBox="1"/>
          <p:nvPr/>
        </p:nvSpPr>
        <p:spPr>
          <a:xfrm>
            <a:off x="76200" y="63042"/>
            <a:ext cx="8915400" cy="6718758"/>
          </a:xfrm>
          <a:prstGeom prst="rect">
            <a:avLst/>
          </a:prstGeom>
          <a:solidFill>
            <a:srgbClr val="FFFFFF"/>
          </a:solidFill>
          <a:ln>
            <a:solidFill>
              <a:srgbClr val="800080"/>
            </a:solidFill>
          </a:ln>
        </p:spPr>
        <p:txBody>
          <a:bodyPr wrap="square" rtlCol="0">
            <a:spAutoFit/>
          </a:bodyPr>
          <a:lstStyle/>
          <a:p>
            <a:pPr algn="ctr"/>
            <a:r>
              <a:rPr lang="it-IT" sz="3800" dirty="0" smtClean="0"/>
              <a:t>Per questo Mosè, parlando del primo uomo, usa l'espressione: «ossa delle mie ossa, carne dalla mia carne» (</a:t>
            </a:r>
            <a:r>
              <a:rPr lang="it-IT" sz="3800" dirty="0" err="1" smtClean="0"/>
              <a:t>Gn</a:t>
            </a:r>
            <a:r>
              <a:rPr lang="it-IT" sz="3800" dirty="0" smtClean="0"/>
              <a:t> </a:t>
            </a:r>
            <a:r>
              <a:rPr lang="it-IT" sz="3800" dirty="0" err="1" smtClean="0"/>
              <a:t>2</a:t>
            </a:r>
            <a:r>
              <a:rPr lang="it-IT" sz="3800" dirty="0" smtClean="0"/>
              <a:t>, 23), per indicarci il costato del Signore. Similmente come Dio formò la donna dal fianco di Adamo, così Cristo ci ha donato l'acqua e il sangue dal suo costato per formare la Chiesa. E come il fianco di Adamo fu toccato da Dio durante il sonno, così Cristo ci ha dato il sangue e l'acqua durante il sonno della sua morte.   </a:t>
            </a:r>
            <a:r>
              <a:rPr lang="it-IT" sz="3800" i="1" dirty="0" smtClean="0"/>
              <a:t>S. Giovanni Crisostomo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50000"/>
          </a:schemeClr>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lum bright="-5000"/>
          </a:blip>
          <a:stretch>
            <a:fillRect/>
          </a:stretch>
        </p:blipFill>
        <p:spPr>
          <a:xfrm>
            <a:off x="1828800" y="1219200"/>
            <a:ext cx="5275570" cy="4800600"/>
          </a:xfrm>
          <a:prstGeom prst="rect">
            <a:avLst/>
          </a:prstGeom>
          <a:ln>
            <a:solidFill>
              <a:srgbClr val="FFFFFF"/>
            </a:solidFill>
          </a:ln>
          <a:effectLst>
            <a:softEdge rad="112500"/>
          </a:effectLst>
        </p:spPr>
      </p:pic>
      <p:sp>
        <p:nvSpPr>
          <p:cNvPr id="3" name="CasellaDiTesto 2"/>
          <p:cNvSpPr txBox="1"/>
          <p:nvPr/>
        </p:nvSpPr>
        <p:spPr>
          <a:xfrm>
            <a:off x="152400" y="0"/>
            <a:ext cx="8839200" cy="6858000"/>
          </a:xfrm>
          <a:prstGeom prst="rect">
            <a:avLst/>
          </a:prstGeom>
          <a:noFill/>
        </p:spPr>
        <p:txBody>
          <a:bodyPr wrap="square" rtlCol="0">
            <a:spAutoFit/>
          </a:bodyPr>
          <a:lstStyle/>
          <a:p>
            <a:pPr algn="ctr"/>
            <a:r>
              <a:rPr lang="it-IT" sz="6200" b="1" dirty="0" smtClean="0">
                <a:ln>
                  <a:solidFill>
                    <a:schemeClr val="tx1"/>
                  </a:solidFill>
                </a:ln>
                <a:solidFill>
                  <a:schemeClr val="bg1"/>
                </a:solidFill>
                <a:ea typeface="Book Antiqua"/>
                <a:cs typeface="Book Antiqua"/>
              </a:rPr>
              <a:t>Gesù risponde alla Samaritana: «Chiunque beve di quest'acqua avrà di nuovo sete; </a:t>
            </a:r>
          </a:p>
          <a:p>
            <a:pPr algn="ctr"/>
            <a:r>
              <a:rPr lang="it-IT" sz="6200" b="1" dirty="0" smtClean="0">
                <a:ln>
                  <a:solidFill>
                    <a:schemeClr val="tx1"/>
                  </a:solidFill>
                </a:ln>
                <a:solidFill>
                  <a:schemeClr val="bg1"/>
                </a:solidFill>
                <a:ea typeface="Book Antiqua"/>
                <a:cs typeface="Book Antiqua"/>
              </a:rPr>
              <a:t>ma chi berrà dell'acqua che io gli darò, non avrà più sete in eterno. </a:t>
            </a:r>
            <a:endParaRPr lang="it-IT" sz="6200" b="1" i="1" dirty="0">
              <a:ln>
                <a:solidFill>
                  <a:schemeClr val="tx1"/>
                </a:solidFill>
              </a:ln>
              <a:solidFill>
                <a:schemeClr val="bg1"/>
              </a:solidFill>
              <a:cs typeface="Times New Roman"/>
            </a:endParaRPr>
          </a:p>
        </p:txBody>
      </p:sp>
      <p:sp>
        <p:nvSpPr>
          <p:cNvPr id="6" name="CasellaDiTesto 5"/>
          <p:cNvSpPr txBox="1"/>
          <p:nvPr/>
        </p:nvSpPr>
        <p:spPr>
          <a:xfrm>
            <a:off x="152400" y="318492"/>
            <a:ext cx="8839200" cy="6463308"/>
          </a:xfrm>
          <a:prstGeom prst="rect">
            <a:avLst/>
          </a:prstGeom>
          <a:noFill/>
        </p:spPr>
        <p:txBody>
          <a:bodyPr wrap="square" rtlCol="0">
            <a:spAutoFit/>
          </a:bodyPr>
          <a:lstStyle/>
          <a:p>
            <a:pPr algn="ctr"/>
            <a:r>
              <a:rPr lang="it-IT" sz="6900" b="1" dirty="0" smtClean="0">
                <a:ln>
                  <a:solidFill>
                    <a:srgbClr val="000000"/>
                  </a:solidFill>
                </a:ln>
                <a:solidFill>
                  <a:schemeClr val="bg1"/>
                </a:solidFill>
                <a:ea typeface="Book Antiqua"/>
                <a:cs typeface="Book Antiqua"/>
              </a:rPr>
              <a:t>Anzi, l'acqua che io gli darò diventerà </a:t>
            </a:r>
          </a:p>
          <a:p>
            <a:pPr algn="ctr"/>
            <a:r>
              <a:rPr lang="it-IT" sz="6900" b="1" dirty="0" smtClean="0">
                <a:ln>
                  <a:solidFill>
                    <a:srgbClr val="000000"/>
                  </a:solidFill>
                </a:ln>
                <a:solidFill>
                  <a:schemeClr val="bg1"/>
                </a:solidFill>
                <a:ea typeface="Book Antiqua"/>
                <a:cs typeface="Book Antiqua"/>
              </a:rPr>
              <a:t>in lui una sorgente d'acqua che zampilla per la vita eterna» </a:t>
            </a:r>
          </a:p>
          <a:p>
            <a:pPr algn="ctr"/>
            <a:r>
              <a:rPr lang="it-IT" sz="6900" b="1" dirty="0" smtClean="0">
                <a:ln>
                  <a:solidFill>
                    <a:srgbClr val="000000"/>
                  </a:solidFill>
                </a:ln>
                <a:solidFill>
                  <a:schemeClr val="bg1"/>
                </a:solidFill>
                <a:ea typeface="Book Antiqua"/>
                <a:cs typeface="Book Antiqua"/>
              </a:rPr>
              <a:t>(</a:t>
            </a:r>
            <a:r>
              <a:rPr lang="it-IT" sz="6900" b="1" dirty="0" err="1" smtClean="0">
                <a:ln>
                  <a:solidFill>
                    <a:srgbClr val="000000"/>
                  </a:solidFill>
                </a:ln>
                <a:solidFill>
                  <a:schemeClr val="bg1"/>
                </a:solidFill>
                <a:ea typeface="Book Antiqua"/>
                <a:cs typeface="Book Antiqua"/>
              </a:rPr>
              <a:t>Gv</a:t>
            </a:r>
            <a:r>
              <a:rPr lang="it-IT" sz="6900" b="1" dirty="0" smtClean="0">
                <a:ln>
                  <a:solidFill>
                    <a:srgbClr val="000000"/>
                  </a:solidFill>
                </a:ln>
                <a:solidFill>
                  <a:schemeClr val="bg1"/>
                </a:solidFill>
                <a:ea typeface="Book Antiqua"/>
                <a:cs typeface="Book Antiqua"/>
              </a:rPr>
              <a:t> </a:t>
            </a:r>
            <a:r>
              <a:rPr lang="it-IT" sz="6900" b="1" dirty="0" err="1" smtClean="0">
                <a:ln>
                  <a:solidFill>
                    <a:srgbClr val="000000"/>
                  </a:solidFill>
                </a:ln>
                <a:solidFill>
                  <a:schemeClr val="bg1"/>
                </a:solidFill>
                <a:ea typeface="Book Antiqua"/>
                <a:cs typeface="Book Antiqua"/>
              </a:rPr>
              <a:t>4</a:t>
            </a:r>
            <a:r>
              <a:rPr lang="it-IT" sz="6900" b="1" dirty="0" smtClean="0">
                <a:ln>
                  <a:solidFill>
                    <a:srgbClr val="000000"/>
                  </a:solidFill>
                </a:ln>
                <a:solidFill>
                  <a:schemeClr val="bg1"/>
                </a:solidFill>
                <a:ea typeface="Book Antiqua"/>
                <a:cs typeface="Book Antiqua"/>
              </a:rPr>
              <a:t>, 13-14).</a:t>
            </a:r>
            <a:endParaRPr lang="it-IT" sz="6900" b="1" i="1" dirty="0">
              <a:ln>
                <a:solidFill>
                  <a:srgbClr val="000000"/>
                </a:solidFill>
              </a:ln>
              <a:solidFill>
                <a:schemeClr val="bg1"/>
              </a:solidFill>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grpId="0" nodeType="clickEffect">
                                  <p:stCondLst>
                                    <p:cond delay="0"/>
                                  </p:stCondLst>
                                  <p:childTnLst>
                                    <p:animEffect transition="out" filter="fade">
                                      <p:cBhvr>
                                        <p:cTn id="6" dur="770" accel="100000">
                                          <p:stCondLst>
                                            <p:cond delay="1230"/>
                                          </p:stCondLst>
                                        </p:cTn>
                                        <p:tgtEl>
                                          <p:spTgt spid="3"/>
                                        </p:tgtEl>
                                      </p:cBhvr>
                                    </p:animEffect>
                                    <p:animScale>
                                      <p:cBhvr>
                                        <p:cTn id="7" dur="770" accel="100000">
                                          <p:stCondLst>
                                            <p:cond delay="1230"/>
                                          </p:stCondLst>
                                        </p:cTn>
                                        <p:tgtEl>
                                          <p:spTgt spid="3"/>
                                        </p:tgtEl>
                                      </p:cBhvr>
                                      <p:from x="200000" y="450000"/>
                                      <p:to x="10000" y="10000"/>
                                    </p:animScale>
                                    <p:animScale>
                                      <p:cBhvr>
                                        <p:cTn id="8" dur="1230" decel="100000"/>
                                        <p:tgtEl>
                                          <p:spTgt spid="3"/>
                                        </p:tgtEl>
                                      </p:cBhvr>
                                      <p:from x="100000" y="100000"/>
                                      <p:to x="200000" y="450000"/>
                                    </p:animScale>
                                    <p:anim from="(ppt_x)" to="(0.5)" calcmode="lin" valueType="num">
                                      <p:cBhvr>
                                        <p:cTn id="9" dur="1230" decel="100000"/>
                                        <p:tgtEl>
                                          <p:spTgt spid="3"/>
                                        </p:tgtEl>
                                        <p:attrNameLst>
                                          <p:attrName>ppt_x</p:attrName>
                                        </p:attrNameLst>
                                      </p:cBhvr>
                                    </p:anim>
                                    <p:anim from="(0.5)" to="(0.5)" calcmode="lin" valueType="num">
                                      <p:cBhvr>
                                        <p:cTn id="10" dur="770">
                                          <p:stCondLst>
                                            <p:cond delay="1230"/>
                                          </p:stCondLst>
                                        </p:cTn>
                                        <p:tgtEl>
                                          <p:spTgt spid="3"/>
                                        </p:tgtEl>
                                        <p:attrNameLst>
                                          <p:attrName>ppt_x</p:attrName>
                                        </p:attrNameLst>
                                      </p:cBhvr>
                                    </p:anim>
                                    <p:anim from="(ppt_y)" to="(ppt_y+0.4)" calcmode="lin" valueType="num">
                                      <p:cBhvr>
                                        <p:cTn id="11" dur="1230" decel="100000"/>
                                        <p:tgtEl>
                                          <p:spTgt spid="3"/>
                                        </p:tgtEl>
                                        <p:attrNameLst>
                                          <p:attrName>ppt_y</p:attrName>
                                        </p:attrNameLst>
                                      </p:cBhvr>
                                    </p:anim>
                                    <p:anim from="(ppt_y)" to="(ppt_y)" calcmode="lin" valueType="num">
                                      <p:cBhvr>
                                        <p:cTn id="12" dur="770">
                                          <p:stCondLst>
                                            <p:cond delay="1230"/>
                                          </p:stCondLst>
                                        </p:cTn>
                                        <p:tgtEl>
                                          <p:spTgt spid="3"/>
                                        </p:tgtEl>
                                        <p:attrNameLst>
                                          <p:attrName>ppt_y</p:attrName>
                                        </p:attrNameLst>
                                      </p:cBhvr>
                                    </p:anim>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xit" presetSubtype="0" fill="hold" grpId="0" nodeType="clickEffect">
                                  <p:stCondLst>
                                    <p:cond delay="0"/>
                                  </p:stCondLst>
                                  <p:childTnLst>
                                    <p:animEffect transition="out" filter="fade">
                                      <p:cBhvr>
                                        <p:cTn id="22" dur="770" accel="100000">
                                          <p:stCondLst>
                                            <p:cond delay="1230"/>
                                          </p:stCondLst>
                                        </p:cTn>
                                        <p:tgtEl>
                                          <p:spTgt spid="6"/>
                                        </p:tgtEl>
                                      </p:cBhvr>
                                    </p:animEffect>
                                    <p:animScale>
                                      <p:cBhvr>
                                        <p:cTn id="23" dur="770" accel="100000">
                                          <p:stCondLst>
                                            <p:cond delay="1230"/>
                                          </p:stCondLst>
                                        </p:cTn>
                                        <p:tgtEl>
                                          <p:spTgt spid="6"/>
                                        </p:tgtEl>
                                      </p:cBhvr>
                                      <p:from x="200000" y="450000"/>
                                      <p:to x="10000" y="10000"/>
                                    </p:animScale>
                                    <p:animScale>
                                      <p:cBhvr>
                                        <p:cTn id="24" dur="1230" decel="100000"/>
                                        <p:tgtEl>
                                          <p:spTgt spid="6"/>
                                        </p:tgtEl>
                                      </p:cBhvr>
                                      <p:from x="100000" y="100000"/>
                                      <p:to x="200000" y="450000"/>
                                    </p:animScale>
                                    <p:anim from="(ppt_x)" to="(0.5)" calcmode="lin" valueType="num">
                                      <p:cBhvr>
                                        <p:cTn id="25" dur="1230" decel="100000"/>
                                        <p:tgtEl>
                                          <p:spTgt spid="6"/>
                                        </p:tgtEl>
                                        <p:attrNameLst>
                                          <p:attrName>ppt_x</p:attrName>
                                        </p:attrNameLst>
                                      </p:cBhvr>
                                    </p:anim>
                                    <p:anim from="(0.5)" to="(0.5)" calcmode="lin" valueType="num">
                                      <p:cBhvr>
                                        <p:cTn id="26" dur="770">
                                          <p:stCondLst>
                                            <p:cond delay="1230"/>
                                          </p:stCondLst>
                                        </p:cTn>
                                        <p:tgtEl>
                                          <p:spTgt spid="6"/>
                                        </p:tgtEl>
                                        <p:attrNameLst>
                                          <p:attrName>ppt_x</p:attrName>
                                        </p:attrNameLst>
                                      </p:cBhvr>
                                    </p:anim>
                                    <p:anim from="(ppt_y)" to="(ppt_y+0.4)" calcmode="lin" valueType="num">
                                      <p:cBhvr>
                                        <p:cTn id="27" dur="1230" decel="100000"/>
                                        <p:tgtEl>
                                          <p:spTgt spid="6"/>
                                        </p:tgtEl>
                                        <p:attrNameLst>
                                          <p:attrName>ppt_y</p:attrName>
                                        </p:attrNameLst>
                                      </p:cBhvr>
                                    </p:anim>
                                    <p:anim from="(ppt_y)" to="(ppt_y)" calcmode="lin" valueType="num">
                                      <p:cBhvr>
                                        <p:cTn id="28" dur="770">
                                          <p:stCondLst>
                                            <p:cond delay="1230"/>
                                          </p:stCondLst>
                                        </p:cTn>
                                        <p:tgtEl>
                                          <p:spTgt spid="6"/>
                                        </p:tgtEl>
                                        <p:attrNameLst>
                                          <p:attrName>ppt_y</p:attrName>
                                        </p:attrNameLst>
                                      </p:cBhvr>
                                    </p:anim>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70" decel="100000"/>
                                        <p:tgtEl>
                                          <p:spTgt spid="4"/>
                                        </p:tgtEl>
                                      </p:cBhvr>
                                    </p:animEffect>
                                    <p:animScale>
                                      <p:cBhvr>
                                        <p:cTn id="35" dur="770" decel="100000"/>
                                        <p:tgtEl>
                                          <p:spTgt spid="4"/>
                                        </p:tgtEl>
                                      </p:cBhvr>
                                      <p:from x="10000" y="10000"/>
                                      <p:to x="200000" y="450000"/>
                                    </p:animScale>
                                    <p:animScale>
                                      <p:cBhvr>
                                        <p:cTn id="36" dur="1230" accel="100000" fill="hold">
                                          <p:stCondLst>
                                            <p:cond delay="770"/>
                                          </p:stCondLst>
                                        </p:cTn>
                                        <p:tgtEl>
                                          <p:spTgt spid="4"/>
                                        </p:tgtEl>
                                      </p:cBhvr>
                                      <p:from x="200000" y="450000"/>
                                      <p:to x="100000" y="100000"/>
                                    </p:animScale>
                                    <p:set>
                                      <p:cBhvr>
                                        <p:cTn id="37" dur="770" fill="hold"/>
                                        <p:tgtEl>
                                          <p:spTgt spid="4"/>
                                        </p:tgtEl>
                                        <p:attrNameLst>
                                          <p:attrName>ppt_x</p:attrName>
                                        </p:attrNameLst>
                                      </p:cBhvr>
                                      <p:to>
                                        <p:strVal val="(0.5)"/>
                                      </p:to>
                                    </p:set>
                                    <p:anim from="(0.5)" to="(#ppt_x)" calcmode="lin" valueType="num">
                                      <p:cBhvr>
                                        <p:cTn id="38" dur="1230" accel="100000" fill="hold">
                                          <p:stCondLst>
                                            <p:cond delay="770"/>
                                          </p:stCondLst>
                                        </p:cTn>
                                        <p:tgtEl>
                                          <p:spTgt spid="4"/>
                                        </p:tgtEl>
                                        <p:attrNameLst>
                                          <p:attrName>ppt_x</p:attrName>
                                        </p:attrNameLst>
                                      </p:cBhvr>
                                    </p:anim>
                                    <p:set>
                                      <p:cBhvr>
                                        <p:cTn id="39" dur="770" fill="hold"/>
                                        <p:tgtEl>
                                          <p:spTgt spid="4"/>
                                        </p:tgtEl>
                                        <p:attrNameLst>
                                          <p:attrName>ppt_y</p:attrName>
                                        </p:attrNameLst>
                                      </p:cBhvr>
                                      <p:to>
                                        <p:strVal val="(#ppt_y+0.4)"/>
                                      </p:to>
                                    </p:set>
                                    <p:anim from="(#ppt_y+0.4)" to="(#ppt_y)" calcmode="lin" valueType="num">
                                      <p:cBhvr>
                                        <p:cTn id="4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76200" y="0"/>
            <a:ext cx="8915400" cy="6863418"/>
          </a:xfrm>
          <a:prstGeom prst="rect">
            <a:avLst/>
          </a:prstGeom>
          <a:solidFill>
            <a:srgbClr val="FFFFFF"/>
          </a:solidFill>
          <a:ln>
            <a:solidFill>
              <a:srgbClr val="FF0000"/>
            </a:solidFill>
          </a:ln>
        </p:spPr>
        <p:txBody>
          <a:bodyPr wrap="square" rtlCol="0">
            <a:spAutoFit/>
          </a:bodyPr>
          <a:lstStyle/>
          <a:p>
            <a:pPr algn="ctr"/>
            <a:r>
              <a:rPr lang="it-IT" sz="3600" dirty="0" smtClean="0">
                <a:solidFill>
                  <a:srgbClr val="FF0000"/>
                </a:solidFill>
              </a:rPr>
              <a:t>Benedetto </a:t>
            </a:r>
            <a:r>
              <a:rPr lang="it-IT" sz="3600" dirty="0" err="1" smtClean="0">
                <a:solidFill>
                  <a:srgbClr val="FF0000"/>
                </a:solidFill>
              </a:rPr>
              <a:t>XVI</a:t>
            </a:r>
            <a:endParaRPr lang="it-IT" sz="3600" dirty="0" smtClean="0">
              <a:solidFill>
                <a:srgbClr val="FF0000"/>
              </a:solidFill>
            </a:endParaRPr>
          </a:p>
          <a:p>
            <a:pPr algn="ctr"/>
            <a:endParaRPr lang="it-IT" sz="800" b="1" dirty="0" smtClean="0">
              <a:solidFill>
                <a:srgbClr val="FF0000"/>
              </a:solidFill>
            </a:endParaRPr>
          </a:p>
          <a:p>
            <a:pPr algn="ctr"/>
            <a:r>
              <a:rPr lang="it-IT" sz="3300" dirty="0" smtClean="0"/>
              <a:t>Il mio proprio io mi viene tolto e viene inserito in un nuovo soggetto più grande, nel quale il mio io c’è di nuovo, ma trasformato, purificato, </a:t>
            </a:r>
            <a:r>
              <a:rPr lang="it-IT" sz="3300" dirty="0" smtClean="0"/>
              <a:t>“aperto” mediante l’inserimento nell’Altro, nel quale acquista il suo nuovo spazio di esistenza. Diventiamo così “uno in Cristo” (Gal 3,28), un unico soggetto nuovo, e il nostro io viene liberato dal suo isolamento. “Io, ma non più io”: è questa la formula dell’esistenza cristiana fondata nel battesimo, la formula della risurrezione dentro al tempo, la formula della “novità” cristiana chiamata a trasformare il mondo.</a:t>
            </a:r>
            <a:endParaRPr lang="it-IT" sz="3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a:lum contrast="23000"/>
          </a:blip>
          <a:stretch>
            <a:fillRect/>
          </a:stretch>
        </p:blipFill>
        <p:spPr>
          <a:xfrm>
            <a:off x="1066800" y="838200"/>
            <a:ext cx="7010400" cy="4975123"/>
          </a:xfrm>
          <a:prstGeom prst="rect">
            <a:avLst/>
          </a:prstGeom>
          <a:ln>
            <a:solidFill>
              <a:schemeClr val="bg1"/>
            </a:solidFill>
          </a:ln>
        </p:spPr>
      </p:pic>
      <p:sp>
        <p:nvSpPr>
          <p:cNvPr id="5" name="CasellaDiTesto 4"/>
          <p:cNvSpPr txBox="1"/>
          <p:nvPr/>
        </p:nvSpPr>
        <p:spPr>
          <a:xfrm>
            <a:off x="1143000" y="6090047"/>
            <a:ext cx="6858000" cy="615553"/>
          </a:xfrm>
          <a:prstGeom prst="rect">
            <a:avLst/>
          </a:prstGeom>
          <a:solidFill>
            <a:srgbClr val="FFFFFF"/>
          </a:solidFill>
          <a:ln>
            <a:solidFill>
              <a:srgbClr val="FF0000"/>
            </a:solidFill>
          </a:ln>
        </p:spPr>
        <p:txBody>
          <a:bodyPr wrap="square" rtlCol="0" anchor="ctr">
            <a:spAutoFit/>
          </a:bodyPr>
          <a:lstStyle/>
          <a:p>
            <a:pPr algn="ctr"/>
            <a:r>
              <a:rPr lang="it-IT" sz="3400" dirty="0" smtClean="0"/>
              <a:t>Qualsiasi cosa vi dica, fatela (</a:t>
            </a:r>
            <a:r>
              <a:rPr lang="it-IT" sz="3400" dirty="0" err="1" smtClean="0"/>
              <a:t>Gv</a:t>
            </a:r>
            <a:r>
              <a:rPr lang="it-IT" sz="3400" dirty="0" smtClean="0"/>
              <a:t> 2,5).</a:t>
            </a:r>
            <a:endParaRPr lang="it-IT" sz="3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152400" y="228600"/>
            <a:ext cx="8915400" cy="6463308"/>
          </a:xfrm>
          <a:prstGeom prst="rect">
            <a:avLst/>
          </a:prstGeom>
          <a:solidFill>
            <a:srgbClr val="FFFFFF"/>
          </a:solidFill>
          <a:ln>
            <a:solidFill>
              <a:srgbClr val="800080"/>
            </a:solidFill>
          </a:ln>
        </p:spPr>
        <p:txBody>
          <a:bodyPr wrap="square" rtlCol="0">
            <a:spAutoFit/>
          </a:bodyPr>
          <a:lstStyle/>
          <a:p>
            <a:pPr algn="ctr"/>
            <a:r>
              <a:rPr lang="it-IT" sz="4600" dirty="0" smtClean="0"/>
              <a:t>Vedete in che modo Cristo unì a sé la sua Sposa, vedete con quale cibo ci nutre. Per il suo sangue nasciamo, con il suo sangue alimentiamo la nostra vita. Come la donna nutre il figlio col proprio latte, così il Cristo nutre costantemente col suo sangue coloro che ha rigenerato. </a:t>
            </a:r>
          </a:p>
          <a:p>
            <a:pPr algn="r"/>
            <a:r>
              <a:rPr lang="it-IT" sz="4600" dirty="0" smtClean="0"/>
              <a:t>S. Giovanni Crisostomo</a:t>
            </a:r>
            <a:endParaRPr lang="it-IT" sz="4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grpId="0" nodeType="clickEffect">
                                  <p:stCondLst>
                                    <p:cond delay="0"/>
                                  </p:stCondLst>
                                  <p:childTnLst>
                                    <p:animEffect transition="out" filter="fade">
                                      <p:cBhvr>
                                        <p:cTn id="6" dur="770" accel="100000">
                                          <p:stCondLst>
                                            <p:cond delay="1230"/>
                                          </p:stCondLst>
                                        </p:cTn>
                                        <p:tgtEl>
                                          <p:spTgt spid="4"/>
                                        </p:tgtEl>
                                      </p:cBhvr>
                                    </p:animEffect>
                                    <p:animScale>
                                      <p:cBhvr>
                                        <p:cTn id="7" dur="770" accel="100000">
                                          <p:stCondLst>
                                            <p:cond delay="1230"/>
                                          </p:stCondLst>
                                        </p:cTn>
                                        <p:tgtEl>
                                          <p:spTgt spid="4"/>
                                        </p:tgtEl>
                                      </p:cBhvr>
                                      <p:from x="200000" y="450000"/>
                                      <p:to x="10000" y="10000"/>
                                    </p:animScale>
                                    <p:animScale>
                                      <p:cBhvr>
                                        <p:cTn id="8" dur="1230" decel="100000"/>
                                        <p:tgtEl>
                                          <p:spTgt spid="4"/>
                                        </p:tgtEl>
                                      </p:cBhvr>
                                      <p:from x="100000" y="100000"/>
                                      <p:to x="200000" y="450000"/>
                                    </p:animScale>
                                    <p:anim from="(ppt_x)" to="(0.5)" calcmode="lin" valueType="num">
                                      <p:cBhvr>
                                        <p:cTn id="9" dur="1230" decel="100000"/>
                                        <p:tgtEl>
                                          <p:spTgt spid="4"/>
                                        </p:tgtEl>
                                        <p:attrNameLst>
                                          <p:attrName>ppt_x</p:attrName>
                                        </p:attrNameLst>
                                      </p:cBhvr>
                                    </p:anim>
                                    <p:anim from="(0.5)" to="(0.5)" calcmode="lin" valueType="num">
                                      <p:cBhvr>
                                        <p:cTn id="10" dur="770">
                                          <p:stCondLst>
                                            <p:cond delay="1230"/>
                                          </p:stCondLst>
                                        </p:cTn>
                                        <p:tgtEl>
                                          <p:spTgt spid="4"/>
                                        </p:tgtEl>
                                        <p:attrNameLst>
                                          <p:attrName>ppt_x</p:attrName>
                                        </p:attrNameLst>
                                      </p:cBhvr>
                                    </p:anim>
                                    <p:anim from="(ppt_y)" to="(ppt_y+0.4)" calcmode="lin" valueType="num">
                                      <p:cBhvr>
                                        <p:cTn id="11" dur="1230" decel="100000"/>
                                        <p:tgtEl>
                                          <p:spTgt spid="4"/>
                                        </p:tgtEl>
                                        <p:attrNameLst>
                                          <p:attrName>ppt_y</p:attrName>
                                        </p:attrNameLst>
                                      </p:cBhvr>
                                    </p:anim>
                                    <p:anim from="(ppt_y)" to="(ppt_y)" calcmode="lin" valueType="num">
                                      <p:cBhvr>
                                        <p:cTn id="12" dur="770">
                                          <p:stCondLst>
                                            <p:cond delay="1230"/>
                                          </p:stCondLst>
                                        </p:cTn>
                                        <p:tgtEl>
                                          <p:spTgt spid="4"/>
                                        </p:tgtEl>
                                        <p:attrNameLst>
                                          <p:attrName>ppt_y</p:attrName>
                                        </p:attrNameLst>
                                      </p:cBhvr>
                                    </p:anim>
                                    <p:set>
                                      <p:cBhvr>
                                        <p:cTn id="1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pic>
        <p:nvPicPr>
          <p:cNvPr id="11" name="Immagine 10"/>
          <p:cNvPicPr>
            <a:picLocks noChangeAspect="1"/>
          </p:cNvPicPr>
          <p:nvPr/>
        </p:nvPicPr>
        <p:blipFill>
          <a:blip r:embed="rId2">
            <a:lum bright="20000" contrast="9000"/>
          </a:blip>
          <a:stretch>
            <a:fillRect/>
          </a:stretch>
        </p:blipFill>
        <p:spPr>
          <a:xfrm>
            <a:off x="4572000" y="228600"/>
            <a:ext cx="4483100" cy="6350000"/>
          </a:xfrm>
          <a:prstGeom prst="rect">
            <a:avLst/>
          </a:prstGeom>
        </p:spPr>
      </p:pic>
      <p:sp>
        <p:nvSpPr>
          <p:cNvPr id="12" name="CasellaDiTesto 11"/>
          <p:cNvSpPr txBox="1"/>
          <p:nvPr/>
        </p:nvSpPr>
        <p:spPr>
          <a:xfrm>
            <a:off x="76200" y="76201"/>
            <a:ext cx="4419600" cy="6705599"/>
          </a:xfrm>
          <a:prstGeom prst="rect">
            <a:avLst/>
          </a:prstGeom>
          <a:solidFill>
            <a:srgbClr val="FFFFFF"/>
          </a:solidFill>
          <a:ln>
            <a:solidFill>
              <a:srgbClr val="800080"/>
            </a:solidFill>
          </a:ln>
        </p:spPr>
        <p:txBody>
          <a:bodyPr wrap="square" rtlCol="0">
            <a:spAutoFit/>
          </a:bodyPr>
          <a:lstStyle/>
          <a:p>
            <a:pPr algn="ctr"/>
            <a:r>
              <a:rPr lang="it-IT" sz="3900" dirty="0" smtClean="0"/>
              <a:t>Versò dell'acqua nel catino e cominciò a lavare i piedi dei discepoli e ad asciugarli con l'asciugamano di cui si era </a:t>
            </a:r>
            <a:r>
              <a:rPr lang="it-IT" sz="3900" dirty="0" err="1" smtClean="0"/>
              <a:t>cinto…</a:t>
            </a:r>
            <a:r>
              <a:rPr lang="it-IT" sz="3900" dirty="0" smtClean="0"/>
              <a:t> </a:t>
            </a:r>
          </a:p>
          <a:p>
            <a:pPr algn="ctr"/>
            <a:r>
              <a:rPr lang="it-IT" sz="3900" dirty="0" smtClean="0"/>
              <a:t>«Se non ti laverò, non avrai parte con me» </a:t>
            </a:r>
          </a:p>
          <a:p>
            <a:pPr algn="ctr"/>
            <a:r>
              <a:rPr lang="it-IT" sz="3900" dirty="0" smtClean="0"/>
              <a:t>(</a:t>
            </a:r>
            <a:r>
              <a:rPr lang="it-IT" sz="3900" dirty="0" err="1" smtClean="0"/>
              <a:t>Gv</a:t>
            </a:r>
            <a:r>
              <a:rPr lang="it-IT" sz="3900" dirty="0" smtClean="0"/>
              <a:t> 13,5.7).</a:t>
            </a:r>
          </a:p>
        </p:txBody>
      </p:sp>
      <p:pic>
        <p:nvPicPr>
          <p:cNvPr id="9" name="Immagine 8"/>
          <p:cNvPicPr>
            <a:picLocks noChangeAspect="1"/>
          </p:cNvPicPr>
          <p:nvPr/>
        </p:nvPicPr>
        <p:blipFill>
          <a:blip r:embed="rId3">
            <a:lum bright="-2000" contrast="9000"/>
          </a:blip>
          <a:stretch>
            <a:fillRect/>
          </a:stretch>
        </p:blipFill>
        <p:spPr>
          <a:xfrm>
            <a:off x="1765300" y="1701800"/>
            <a:ext cx="5626100" cy="3454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nodeType="clickEffect">
                                  <p:stCondLst>
                                    <p:cond delay="0"/>
                                  </p:stCondLst>
                                  <p:childTnLst>
                                    <p:animEffect transition="out" filter="fade">
                                      <p:cBhvr>
                                        <p:cTn id="6" dur="770" accel="100000">
                                          <p:stCondLst>
                                            <p:cond delay="1230"/>
                                          </p:stCondLst>
                                        </p:cTn>
                                        <p:tgtEl>
                                          <p:spTgt spid="9"/>
                                        </p:tgtEl>
                                      </p:cBhvr>
                                    </p:animEffect>
                                    <p:animScale>
                                      <p:cBhvr>
                                        <p:cTn id="7" dur="770" accel="100000">
                                          <p:stCondLst>
                                            <p:cond delay="1230"/>
                                          </p:stCondLst>
                                        </p:cTn>
                                        <p:tgtEl>
                                          <p:spTgt spid="9"/>
                                        </p:tgtEl>
                                      </p:cBhvr>
                                      <p:from x="200000" y="450000"/>
                                      <p:to x="10000" y="10000"/>
                                    </p:animScale>
                                    <p:animScale>
                                      <p:cBhvr>
                                        <p:cTn id="8" dur="1230" decel="100000"/>
                                        <p:tgtEl>
                                          <p:spTgt spid="9"/>
                                        </p:tgtEl>
                                      </p:cBhvr>
                                      <p:from x="100000" y="100000"/>
                                      <p:to x="200000" y="450000"/>
                                    </p:animScale>
                                    <p:anim from="(ppt_x)" to="(0.5)" calcmode="lin" valueType="num">
                                      <p:cBhvr>
                                        <p:cTn id="9" dur="1230" decel="100000"/>
                                        <p:tgtEl>
                                          <p:spTgt spid="9"/>
                                        </p:tgtEl>
                                        <p:attrNameLst>
                                          <p:attrName>ppt_x</p:attrName>
                                        </p:attrNameLst>
                                      </p:cBhvr>
                                    </p:anim>
                                    <p:anim from="(0.5)" to="(0.5)" calcmode="lin" valueType="num">
                                      <p:cBhvr>
                                        <p:cTn id="10" dur="770">
                                          <p:stCondLst>
                                            <p:cond delay="1230"/>
                                          </p:stCondLst>
                                        </p:cTn>
                                        <p:tgtEl>
                                          <p:spTgt spid="9"/>
                                        </p:tgtEl>
                                        <p:attrNameLst>
                                          <p:attrName>ppt_x</p:attrName>
                                        </p:attrNameLst>
                                      </p:cBhvr>
                                    </p:anim>
                                    <p:anim from="(ppt_y)" to="(ppt_y+0.4)" calcmode="lin" valueType="num">
                                      <p:cBhvr>
                                        <p:cTn id="11" dur="1230" decel="100000"/>
                                        <p:tgtEl>
                                          <p:spTgt spid="9"/>
                                        </p:tgtEl>
                                        <p:attrNameLst>
                                          <p:attrName>ppt_y</p:attrName>
                                        </p:attrNameLst>
                                      </p:cBhvr>
                                    </p:anim>
                                    <p:anim from="(ppt_y)" to="(ppt_y)" calcmode="lin" valueType="num">
                                      <p:cBhvr>
                                        <p:cTn id="12" dur="770">
                                          <p:stCondLst>
                                            <p:cond delay="1230"/>
                                          </p:stCondLst>
                                        </p:cTn>
                                        <p:tgtEl>
                                          <p:spTgt spid="9"/>
                                        </p:tgtEl>
                                        <p:attrNameLst>
                                          <p:attrName>ppt_y</p:attrName>
                                        </p:attrNameLst>
                                      </p:cBhvr>
                                    </p:anim>
                                    <p:set>
                                      <p:cBhvr>
                                        <p:cTn id="13" dur="1" fill="hold">
                                          <p:stCondLst>
                                            <p:cond delay="1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70" decel="100000"/>
                                        <p:tgtEl>
                                          <p:spTgt spid="11"/>
                                        </p:tgtEl>
                                      </p:cBhvr>
                                    </p:animEffect>
                                    <p:animScale>
                                      <p:cBhvr>
                                        <p:cTn id="24" dur="770" decel="100000"/>
                                        <p:tgtEl>
                                          <p:spTgt spid="11"/>
                                        </p:tgtEl>
                                      </p:cBhvr>
                                      <p:from x="10000" y="10000"/>
                                      <p:to x="200000" y="450000"/>
                                    </p:animScale>
                                    <p:animScale>
                                      <p:cBhvr>
                                        <p:cTn id="25" dur="1230" accel="100000" fill="hold">
                                          <p:stCondLst>
                                            <p:cond delay="770"/>
                                          </p:stCondLst>
                                        </p:cTn>
                                        <p:tgtEl>
                                          <p:spTgt spid="11"/>
                                        </p:tgtEl>
                                      </p:cBhvr>
                                      <p:from x="200000" y="450000"/>
                                      <p:to x="100000" y="100000"/>
                                    </p:animScale>
                                    <p:set>
                                      <p:cBhvr>
                                        <p:cTn id="26" dur="770" fill="hold"/>
                                        <p:tgtEl>
                                          <p:spTgt spid="11"/>
                                        </p:tgtEl>
                                        <p:attrNameLst>
                                          <p:attrName>ppt_x</p:attrName>
                                        </p:attrNameLst>
                                      </p:cBhvr>
                                      <p:to>
                                        <p:strVal val="(0.5)"/>
                                      </p:to>
                                    </p:set>
                                    <p:anim from="(0.5)" to="(#ppt_x)" calcmode="lin" valueType="num">
                                      <p:cBhvr>
                                        <p:cTn id="27" dur="1230" accel="100000" fill="hold">
                                          <p:stCondLst>
                                            <p:cond delay="770"/>
                                          </p:stCondLst>
                                        </p:cTn>
                                        <p:tgtEl>
                                          <p:spTgt spid="11"/>
                                        </p:tgtEl>
                                        <p:attrNameLst>
                                          <p:attrName>ppt_x</p:attrName>
                                        </p:attrNameLst>
                                      </p:cBhvr>
                                    </p:anim>
                                    <p:set>
                                      <p:cBhvr>
                                        <p:cTn id="28" dur="770" fill="hold"/>
                                        <p:tgtEl>
                                          <p:spTgt spid="11"/>
                                        </p:tgtEl>
                                        <p:attrNameLst>
                                          <p:attrName>ppt_y</p:attrName>
                                        </p:attrNameLst>
                                      </p:cBhvr>
                                      <p:to>
                                        <p:strVal val="(#ppt_y+0.4)"/>
                                      </p:to>
                                    </p:set>
                                    <p:anim from="(#ppt_y+0.4)" to="(#ppt_y)" calcmode="lin" valueType="num">
                                      <p:cBhvr>
                                        <p:cTn id="29"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asellaDiTesto 6"/>
          <p:cNvSpPr txBox="1"/>
          <p:nvPr/>
        </p:nvSpPr>
        <p:spPr>
          <a:xfrm>
            <a:off x="304800" y="990600"/>
            <a:ext cx="8686800" cy="5770811"/>
          </a:xfrm>
          <a:prstGeom prst="rect">
            <a:avLst/>
          </a:prstGeom>
          <a:solidFill>
            <a:srgbClr val="FFFFFF"/>
          </a:solidFill>
          <a:ln>
            <a:solidFill>
              <a:srgbClr val="800080"/>
            </a:solidFill>
          </a:ln>
        </p:spPr>
        <p:txBody>
          <a:bodyPr wrap="square" rtlCol="0">
            <a:spAutoFit/>
          </a:bodyPr>
          <a:lstStyle/>
          <a:p>
            <a:pPr algn="ctr"/>
            <a:r>
              <a:rPr lang="it-IT" sz="4100" dirty="0" smtClean="0"/>
              <a:t> </a:t>
            </a:r>
            <a:r>
              <a:rPr lang="it-IT" sz="4100" dirty="0" smtClean="0">
                <a:latin typeface="Helvetica"/>
              </a:rPr>
              <a:t>O Dio, Padre della luce, tu vedi le profondità del nostro cuore: non permettere che ci domini il potere delle tenebre, ma apri i nostri occhi con la grazia del tuo Spirito, perché vediamo colui che hai mandato a illuminare il mondo, e crediamo in lui solo, Gesù Cristo, tuo Figlio, nostro Signore. Egli è </a:t>
            </a:r>
            <a:r>
              <a:rPr lang="it-IT" sz="4100" dirty="0" err="1" smtClean="0">
                <a:latin typeface="Helvetica"/>
              </a:rPr>
              <a:t>Dio…</a:t>
            </a:r>
            <a:endParaRPr lang="it-IT" sz="4100" dirty="0"/>
          </a:p>
        </p:txBody>
      </p:sp>
      <p:pic>
        <p:nvPicPr>
          <p:cNvPr id="8" name="Immagine 7"/>
          <p:cNvPicPr>
            <a:picLocks noChangeAspect="1"/>
          </p:cNvPicPr>
          <p:nvPr/>
        </p:nvPicPr>
        <p:blipFill>
          <a:blip r:embed="rId2">
            <a:lum bright="29000" contrast="58000"/>
          </a:blip>
          <a:stretch>
            <a:fillRect/>
          </a:stretch>
        </p:blipFill>
        <p:spPr>
          <a:xfrm>
            <a:off x="0" y="0"/>
            <a:ext cx="914400" cy="1058628"/>
          </a:xfrm>
          <a:prstGeom prst="rect">
            <a:avLst/>
          </a:prstGeom>
          <a:ln>
            <a:solidFill>
              <a:srgbClr val="800080"/>
            </a:solidFill>
          </a:ln>
        </p:spPr>
      </p:pic>
      <p:sp>
        <p:nvSpPr>
          <p:cNvPr id="9" name="CasellaDiTesto 8"/>
          <p:cNvSpPr txBox="1"/>
          <p:nvPr/>
        </p:nvSpPr>
        <p:spPr>
          <a:xfrm>
            <a:off x="990600" y="76200"/>
            <a:ext cx="7391400" cy="861774"/>
          </a:xfrm>
          <a:prstGeom prst="rect">
            <a:avLst/>
          </a:prstGeom>
          <a:solidFill>
            <a:srgbClr val="FFFFFF"/>
          </a:solidFill>
          <a:ln>
            <a:solidFill>
              <a:srgbClr val="800080"/>
            </a:solidFill>
          </a:ln>
        </p:spPr>
        <p:txBody>
          <a:bodyPr wrap="square" rtlCol="0">
            <a:spAutoFit/>
          </a:bodyPr>
          <a:lstStyle/>
          <a:p>
            <a:pPr algn="ctr"/>
            <a:r>
              <a:rPr lang="it-IT" sz="5000" b="1" dirty="0" smtClean="0">
                <a:solidFill>
                  <a:srgbClr val="FF0000"/>
                </a:solidFill>
              </a:rPr>
              <a:t>COLLETTA</a:t>
            </a:r>
            <a:endParaRPr lang="it-IT" sz="5000" b="1" dirty="0">
              <a:solidFill>
                <a:srgbClr val="FF0000"/>
              </a:solidFill>
            </a:endParaRPr>
          </a:p>
        </p:txBody>
      </p:sp>
      <p:pic>
        <p:nvPicPr>
          <p:cNvPr id="10" name="Immagine 9"/>
          <p:cNvPicPr>
            <a:picLocks noChangeAspect="1"/>
          </p:cNvPicPr>
          <p:nvPr/>
        </p:nvPicPr>
        <p:blipFill>
          <a:blip r:embed="rId3"/>
          <a:stretch>
            <a:fillRect/>
          </a:stretch>
        </p:blipFill>
        <p:spPr>
          <a:xfrm>
            <a:off x="0" y="-65314"/>
            <a:ext cx="9144000" cy="6923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nodeType="clickEffect">
                                  <p:stCondLst>
                                    <p:cond delay="0"/>
                                  </p:stCondLst>
                                  <p:childTnLst>
                                    <p:animEffect transition="out" filter="fade">
                                      <p:cBhvr>
                                        <p:cTn id="6" dur="770" accel="100000">
                                          <p:stCondLst>
                                            <p:cond delay="1230"/>
                                          </p:stCondLst>
                                        </p:cTn>
                                        <p:tgtEl>
                                          <p:spTgt spid="10"/>
                                        </p:tgtEl>
                                      </p:cBhvr>
                                    </p:animEffect>
                                    <p:animScale>
                                      <p:cBhvr>
                                        <p:cTn id="7" dur="770" accel="100000">
                                          <p:stCondLst>
                                            <p:cond delay="1230"/>
                                          </p:stCondLst>
                                        </p:cTn>
                                        <p:tgtEl>
                                          <p:spTgt spid="10"/>
                                        </p:tgtEl>
                                      </p:cBhvr>
                                      <p:from x="200000" y="450000"/>
                                      <p:to x="10000" y="10000"/>
                                    </p:animScale>
                                    <p:animScale>
                                      <p:cBhvr>
                                        <p:cTn id="8" dur="1230" decel="100000"/>
                                        <p:tgtEl>
                                          <p:spTgt spid="10"/>
                                        </p:tgtEl>
                                      </p:cBhvr>
                                      <p:from x="100000" y="100000"/>
                                      <p:to x="200000" y="450000"/>
                                    </p:animScale>
                                    <p:anim from="(ppt_x)" to="(0.5)" calcmode="lin" valueType="num">
                                      <p:cBhvr>
                                        <p:cTn id="9" dur="1230" decel="100000"/>
                                        <p:tgtEl>
                                          <p:spTgt spid="10"/>
                                        </p:tgtEl>
                                        <p:attrNameLst>
                                          <p:attrName>ppt_x</p:attrName>
                                        </p:attrNameLst>
                                      </p:cBhvr>
                                    </p:anim>
                                    <p:anim from="(0.5)" to="(0.5)" calcmode="lin" valueType="num">
                                      <p:cBhvr>
                                        <p:cTn id="10" dur="770">
                                          <p:stCondLst>
                                            <p:cond delay="1230"/>
                                          </p:stCondLst>
                                        </p:cTn>
                                        <p:tgtEl>
                                          <p:spTgt spid="10"/>
                                        </p:tgtEl>
                                        <p:attrNameLst>
                                          <p:attrName>ppt_x</p:attrName>
                                        </p:attrNameLst>
                                      </p:cBhvr>
                                    </p:anim>
                                    <p:anim from="(ppt_y)" to="(ppt_y+0.4)" calcmode="lin" valueType="num">
                                      <p:cBhvr>
                                        <p:cTn id="11" dur="1230" decel="100000"/>
                                        <p:tgtEl>
                                          <p:spTgt spid="10"/>
                                        </p:tgtEl>
                                        <p:attrNameLst>
                                          <p:attrName>ppt_y</p:attrName>
                                        </p:attrNameLst>
                                      </p:cBhvr>
                                    </p:anim>
                                    <p:anim from="(ppt_y)" to="(ppt_y)" calcmode="lin" valueType="num">
                                      <p:cBhvr>
                                        <p:cTn id="12" dur="770">
                                          <p:stCondLst>
                                            <p:cond delay="1230"/>
                                          </p:stCondLst>
                                        </p:cTn>
                                        <p:tgtEl>
                                          <p:spTgt spid="10"/>
                                        </p:tgtEl>
                                        <p:attrNameLst>
                                          <p:attrName>ppt_y</p:attrName>
                                        </p:attrNameLst>
                                      </p:cBhvr>
                                    </p:anim>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4876800"/>
          </a:xfrm>
          <a:prstGeom prst="rect">
            <a:avLst/>
          </a:prstGeom>
        </p:spPr>
      </p:pic>
      <p:sp>
        <p:nvSpPr>
          <p:cNvPr id="5" name="TextBox 4"/>
          <p:cNvSpPr txBox="1"/>
          <p:nvPr/>
        </p:nvSpPr>
        <p:spPr>
          <a:xfrm>
            <a:off x="3733800" y="4876800"/>
            <a:ext cx="5410200" cy="1815882"/>
          </a:xfrm>
          <a:prstGeom prst="rect">
            <a:avLst/>
          </a:prstGeom>
          <a:noFill/>
        </p:spPr>
        <p:txBody>
          <a:bodyPr wrap="square" rtlCol="0">
            <a:spAutoFit/>
          </a:bodyPr>
          <a:lstStyle/>
          <a:p>
            <a:r>
              <a:rPr lang="it-IT" sz="11200" b="1">
                <a:ln>
                  <a:solidFill>
                    <a:schemeClr val="tx1"/>
                  </a:solidFill>
                </a:ln>
                <a:solidFill>
                  <a:schemeClr val="bg1"/>
                </a:solidFill>
                <a:cs typeface="Footlight MT Light"/>
              </a:rPr>
              <a:t>Il Tempo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619014" y="0"/>
            <a:ext cx="4524986" cy="6858000"/>
          </a:xfrm>
          <a:prstGeom prst="rect">
            <a:avLst/>
          </a:prstGeom>
          <a:ln>
            <a:noFill/>
          </a:ln>
          <a:effectLst>
            <a:softEdge rad="112500"/>
          </a:effectLst>
        </p:spPr>
      </p:pic>
      <p:sp>
        <p:nvSpPr>
          <p:cNvPr id="6" name="CasellaDiTesto 5"/>
          <p:cNvSpPr txBox="1"/>
          <p:nvPr/>
        </p:nvSpPr>
        <p:spPr>
          <a:xfrm>
            <a:off x="76200" y="227646"/>
            <a:ext cx="4419600" cy="6401754"/>
          </a:xfrm>
          <a:prstGeom prst="rect">
            <a:avLst/>
          </a:prstGeom>
          <a:solidFill>
            <a:srgbClr val="FFFFFF"/>
          </a:solidFill>
          <a:ln>
            <a:solidFill>
              <a:srgbClr val="800080"/>
            </a:solidFill>
          </a:ln>
        </p:spPr>
        <p:txBody>
          <a:bodyPr wrap="square" rtlCol="0">
            <a:spAutoFit/>
          </a:bodyPr>
          <a:lstStyle/>
          <a:p>
            <a:pPr algn="ctr"/>
            <a:r>
              <a:rPr lang="it-IT" sz="4100" dirty="0" smtClean="0"/>
              <a:t>«In verità, in verità io ti dico, se uno non nasce da </a:t>
            </a:r>
            <a:r>
              <a:rPr lang="it-IT" sz="4100" b="1" dirty="0" smtClean="0"/>
              <a:t>acqua</a:t>
            </a:r>
            <a:r>
              <a:rPr lang="it-IT" sz="4100" dirty="0" smtClean="0"/>
              <a:t> e </a:t>
            </a:r>
            <a:r>
              <a:rPr lang="it-IT" sz="4100" b="1" dirty="0" smtClean="0"/>
              <a:t>Spirito</a:t>
            </a:r>
            <a:r>
              <a:rPr lang="it-IT" sz="4100" dirty="0" smtClean="0"/>
              <a:t>, non può entrare nel regno di Dio. Quello che è nato dalla carne è carne, e quello che è nato dallo Spirito è spirito (</a:t>
            </a:r>
            <a:r>
              <a:rPr lang="it-IT" sz="4100" dirty="0" err="1" smtClean="0"/>
              <a:t>Gv</a:t>
            </a:r>
            <a:r>
              <a:rPr lang="it-IT" sz="4100" dirty="0" smtClean="0"/>
              <a:t> 3,5-6).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sp>
        <p:nvSpPr>
          <p:cNvPr id="6" name="CasellaDiTesto 5"/>
          <p:cNvSpPr txBox="1"/>
          <p:nvPr/>
        </p:nvSpPr>
        <p:spPr>
          <a:xfrm>
            <a:off x="76200" y="139242"/>
            <a:ext cx="5715000" cy="6524864"/>
          </a:xfrm>
          <a:prstGeom prst="rect">
            <a:avLst/>
          </a:prstGeom>
          <a:solidFill>
            <a:srgbClr val="FFFFFF"/>
          </a:solidFill>
          <a:ln>
            <a:solidFill>
              <a:srgbClr val="800080"/>
            </a:solidFill>
          </a:ln>
        </p:spPr>
        <p:txBody>
          <a:bodyPr wrap="square" rtlCol="0">
            <a:spAutoFit/>
          </a:bodyPr>
          <a:lstStyle/>
          <a:p>
            <a:pPr algn="ctr"/>
            <a:r>
              <a:rPr lang="it-IT" sz="3800" dirty="0" smtClean="0"/>
              <a:t>Una nuova creazione </a:t>
            </a:r>
          </a:p>
          <a:p>
            <a:pPr algn="ctr"/>
            <a:r>
              <a:rPr lang="it-IT" sz="3800" dirty="0" smtClean="0"/>
              <a:t>(acqua-Spirito è l’inizio della creazione di </a:t>
            </a:r>
            <a:r>
              <a:rPr lang="it-IT" sz="3800" dirty="0" err="1" smtClean="0"/>
              <a:t>Gen</a:t>
            </a:r>
            <a:r>
              <a:rPr lang="it-IT" sz="3800" dirty="0" smtClean="0"/>
              <a:t> 1,2) </a:t>
            </a:r>
          </a:p>
          <a:p>
            <a:pPr algn="ctr"/>
            <a:r>
              <a:rPr lang="it-IT" sz="3800" dirty="0" smtClean="0"/>
              <a:t>che diventa possibile solo nascendo “dall’alto”, cioè da colui che è levato in alto, da Gesù in croce (</a:t>
            </a:r>
            <a:r>
              <a:rPr lang="it-IT" sz="3800" dirty="0" err="1" smtClean="0"/>
              <a:t>cf</a:t>
            </a:r>
            <a:r>
              <a:rPr lang="it-IT" sz="3800" dirty="0" smtClean="0"/>
              <a:t> </a:t>
            </a:r>
            <a:r>
              <a:rPr lang="it-IT" sz="3800" dirty="0" err="1" smtClean="0"/>
              <a:t>Gv</a:t>
            </a:r>
            <a:r>
              <a:rPr lang="it-IT" sz="3800" dirty="0" smtClean="0"/>
              <a:t> 3,14): lui doveva essere innalzato perché noi potessimo nascere dall’alto.    </a:t>
            </a:r>
            <a:r>
              <a:rPr lang="it-IT" sz="3800" dirty="0" err="1" smtClean="0"/>
              <a:t>Campitelli</a:t>
            </a:r>
            <a:endParaRPr lang="it-IT" sz="3800" dirty="0" smtClean="0"/>
          </a:p>
        </p:txBody>
      </p:sp>
      <p:pic>
        <p:nvPicPr>
          <p:cNvPr id="5" name="Immagine 4"/>
          <p:cNvPicPr>
            <a:picLocks noChangeAspect="1"/>
          </p:cNvPicPr>
          <p:nvPr/>
        </p:nvPicPr>
        <p:blipFill>
          <a:blip r:embed="rId2"/>
          <a:stretch>
            <a:fillRect/>
          </a:stretch>
        </p:blipFill>
        <p:spPr>
          <a:xfrm>
            <a:off x="5486400" y="905021"/>
            <a:ext cx="3657600" cy="5190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9" name="CasellaDiTesto 8"/>
          <p:cNvSpPr txBox="1"/>
          <p:nvPr/>
        </p:nvSpPr>
        <p:spPr>
          <a:xfrm>
            <a:off x="152400" y="76200"/>
            <a:ext cx="8839200" cy="6617197"/>
          </a:xfrm>
          <a:prstGeom prst="rect">
            <a:avLst/>
          </a:prstGeom>
          <a:solidFill>
            <a:srgbClr val="FFFFFF"/>
          </a:solidFill>
        </p:spPr>
        <p:txBody>
          <a:bodyPr wrap="square" rtlCol="0">
            <a:spAutoFit/>
          </a:bodyPr>
          <a:lstStyle/>
          <a:p>
            <a:pPr algn="ctr"/>
            <a:r>
              <a:rPr lang="it-IT" sz="2400" dirty="0" smtClean="0">
                <a:latin typeface="Times New Roman"/>
                <a:cs typeface="Times New Roman"/>
              </a:rPr>
              <a:t>                    </a:t>
            </a:r>
            <a:r>
              <a:rPr lang="it-IT" sz="3800" b="1" dirty="0" err="1" smtClean="0">
                <a:latin typeface="Times New Roman"/>
                <a:cs typeface="Times New Roman"/>
              </a:rPr>
              <a:t>Audienza</a:t>
            </a:r>
            <a:r>
              <a:rPr lang="it-IT" sz="3800" b="1" dirty="0" smtClean="0">
                <a:latin typeface="Times New Roman"/>
                <a:cs typeface="Times New Roman"/>
              </a:rPr>
              <a:t> del </a:t>
            </a:r>
          </a:p>
          <a:p>
            <a:pPr algn="r"/>
            <a:r>
              <a:rPr lang="it-IT" sz="3800" b="1" dirty="0" smtClean="0">
                <a:latin typeface="Times New Roman"/>
                <a:cs typeface="Times New Roman"/>
              </a:rPr>
              <a:t>Papa Francesco </a:t>
            </a:r>
          </a:p>
          <a:p>
            <a:pPr algn="ctr"/>
            <a:endParaRPr lang="it-IT" sz="2600" b="1" dirty="0" smtClean="0">
              <a:latin typeface="Times New Roman"/>
              <a:cs typeface="Times New Roman"/>
            </a:endParaRPr>
          </a:p>
          <a:p>
            <a:pPr algn="ctr"/>
            <a:r>
              <a:rPr lang="it-IT" sz="3600" dirty="0" smtClean="0">
                <a:latin typeface="Times New Roman"/>
                <a:cs typeface="Times New Roman"/>
              </a:rPr>
              <a:t>È importante conoscere il giorno nel quale io sono stato immerso proprio in quella corrente di salvezza di Gesù. E mi permetto di darvi un consiglio. Ma, più che un consiglio, un compito per oggi. Oggi, a casa, cercate, domandate la data del Battesimo e così saprete bene il giorno tanto bello del Battesimo. Conoscere la data del nostro Battesimo è conoscere una data felice. </a:t>
            </a:r>
            <a:endParaRPr lang="it-IT" sz="3600" dirty="0">
              <a:latin typeface="Times New Roman"/>
              <a:cs typeface="Times New Roman"/>
            </a:endParaRPr>
          </a:p>
        </p:txBody>
      </p:sp>
      <p:pic>
        <p:nvPicPr>
          <p:cNvPr id="10" name="Immagine 9"/>
          <p:cNvPicPr>
            <a:picLocks noChangeAspect="1"/>
          </p:cNvPicPr>
          <p:nvPr/>
        </p:nvPicPr>
        <p:blipFill>
          <a:blip r:embed="rId2"/>
          <a:stretch>
            <a:fillRect/>
          </a:stretch>
        </p:blipFill>
        <p:spPr>
          <a:xfrm>
            <a:off x="0" y="0"/>
            <a:ext cx="3886200" cy="1805487"/>
          </a:xfrm>
          <a:prstGeom prst="rect">
            <a:avLst/>
          </a:prstGeom>
        </p:spPr>
      </p:pic>
      <p:sp>
        <p:nvSpPr>
          <p:cNvPr id="8" name="CasellaDiTesto 7"/>
          <p:cNvSpPr txBox="1"/>
          <p:nvPr/>
        </p:nvSpPr>
        <p:spPr>
          <a:xfrm>
            <a:off x="152400" y="76200"/>
            <a:ext cx="8839200" cy="6705600"/>
          </a:xfrm>
          <a:prstGeom prst="rect">
            <a:avLst/>
          </a:prstGeom>
          <a:solidFill>
            <a:srgbClr val="FFFFFF"/>
          </a:solidFill>
          <a:ln>
            <a:solidFill>
              <a:srgbClr val="FF0000"/>
            </a:solidFill>
          </a:ln>
        </p:spPr>
        <p:txBody>
          <a:bodyPr wrap="square" rtlCol="0">
            <a:spAutoFit/>
          </a:bodyPr>
          <a:lstStyle/>
          <a:p>
            <a:pPr algn="ctr"/>
            <a:r>
              <a:rPr lang="it-IT" sz="4200" dirty="0" smtClean="0">
                <a:latin typeface="Times New Roman"/>
                <a:cs typeface="Times New Roman"/>
              </a:rPr>
              <a:t>Il rischio di non saperlo è di perdere la memoria di quello che il Signore ha fatto in noi, la memoria del dono che abbiamo ricevuto. Allora finiamo per considerarlo solo come un evento che è avvenuto nel passato </a:t>
            </a:r>
            <a:r>
              <a:rPr lang="it-IT" sz="4200" dirty="0" err="1" smtClean="0">
                <a:latin typeface="Times New Roman"/>
                <a:cs typeface="Times New Roman"/>
              </a:rPr>
              <a:t>—</a:t>
            </a:r>
            <a:r>
              <a:rPr lang="it-IT" sz="4200" dirty="0" smtClean="0">
                <a:latin typeface="Times New Roman"/>
                <a:cs typeface="Times New Roman"/>
              </a:rPr>
              <a:t> e neppure per volontà nostra, ma dei nostri genitori </a:t>
            </a:r>
            <a:r>
              <a:rPr lang="it-IT" sz="4200" dirty="0" err="1" smtClean="0">
                <a:latin typeface="Times New Roman"/>
                <a:cs typeface="Times New Roman"/>
              </a:rPr>
              <a:t>—</a:t>
            </a:r>
            <a:r>
              <a:rPr lang="it-IT" sz="4200" dirty="0" smtClean="0">
                <a:latin typeface="Times New Roman"/>
                <a:cs typeface="Times New Roman"/>
              </a:rPr>
              <a:t>, per cui non ha più nessuna incidenza sul presente. Dobbiamo risvegliare la memoria del nostro Battesimo.</a:t>
            </a:r>
            <a:endParaRPr lang="it-IT" sz="4200" dirty="0">
              <a:latin typeface="Times New Roman"/>
              <a:cs typeface="Times New Roman"/>
            </a:endParaRPr>
          </a:p>
        </p:txBody>
      </p:sp>
      <p:sp>
        <p:nvSpPr>
          <p:cNvPr id="5" name="CasellaDiTesto 4"/>
          <p:cNvSpPr txBox="1"/>
          <p:nvPr/>
        </p:nvSpPr>
        <p:spPr>
          <a:xfrm>
            <a:off x="228600" y="76200"/>
            <a:ext cx="8686800" cy="6709529"/>
          </a:xfrm>
          <a:prstGeom prst="rect">
            <a:avLst/>
          </a:prstGeom>
          <a:solidFill>
            <a:srgbClr val="FFFFFF"/>
          </a:solidFill>
          <a:ln>
            <a:solidFill>
              <a:srgbClr val="FFFF00"/>
            </a:solidFill>
          </a:ln>
        </p:spPr>
        <p:txBody>
          <a:bodyPr wrap="square" rtlCol="0">
            <a:spAutoFit/>
          </a:bodyPr>
          <a:lstStyle/>
          <a:p>
            <a:pPr algn="ctr"/>
            <a:r>
              <a:rPr lang="it-IT" sz="4300" dirty="0" smtClean="0">
                <a:latin typeface="Times New Roman"/>
                <a:cs typeface="Times New Roman"/>
              </a:rPr>
              <a:t>Siamo chiamati a vivere il nostro Battesimo ogni giorno, come realtà attuale nella nostra esistenza. </a:t>
            </a:r>
          </a:p>
          <a:p>
            <a:pPr algn="ctr"/>
            <a:r>
              <a:rPr lang="it-IT" sz="4300" dirty="0" smtClean="0">
                <a:latin typeface="Times New Roman"/>
                <a:cs typeface="Times New Roman"/>
              </a:rPr>
              <a:t>Se riusciamo a seguire Gesù e </a:t>
            </a:r>
          </a:p>
          <a:p>
            <a:pPr algn="ctr"/>
            <a:r>
              <a:rPr lang="it-IT" sz="4300" dirty="0" smtClean="0">
                <a:latin typeface="Times New Roman"/>
                <a:cs typeface="Times New Roman"/>
              </a:rPr>
              <a:t>a rimanere nella Chiesa, </a:t>
            </a:r>
          </a:p>
          <a:p>
            <a:pPr algn="ctr"/>
            <a:r>
              <a:rPr lang="it-IT" sz="4300" dirty="0" smtClean="0">
                <a:latin typeface="Times New Roman"/>
                <a:cs typeface="Times New Roman"/>
              </a:rPr>
              <a:t>pur con i nostri limiti, con le nostre fragilità e i nostri peccati, è proprio per il Sacramento nel quale siamo diventati nuove creature e siamo stati rivestiti di Cristo. </a:t>
            </a:r>
            <a:endParaRPr lang="it-IT" sz="43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9" name="CasellaDiTesto 8"/>
          <p:cNvSpPr txBox="1"/>
          <p:nvPr/>
        </p:nvSpPr>
        <p:spPr>
          <a:xfrm rot="20601216">
            <a:off x="1963514" y="3005299"/>
            <a:ext cx="6554498" cy="2431435"/>
          </a:xfrm>
          <a:prstGeom prst="rect">
            <a:avLst/>
          </a:prstGeom>
          <a:solidFill>
            <a:srgbClr val="FFFFFF"/>
          </a:solidFill>
        </p:spPr>
        <p:txBody>
          <a:bodyPr wrap="square" rtlCol="0">
            <a:spAutoFit/>
          </a:bodyPr>
          <a:lstStyle/>
          <a:p>
            <a:pPr algn="ctr"/>
            <a:r>
              <a:rPr lang="it-IT" sz="15200" b="1" dirty="0" smtClean="0">
                <a:cs typeface="Times New Roman"/>
              </a:rPr>
              <a:t>Amen.</a:t>
            </a:r>
            <a:endParaRPr lang="it-IT" sz="15200" dirty="0">
              <a:cs typeface="Times New Roman"/>
            </a:endParaRPr>
          </a:p>
        </p:txBody>
      </p:sp>
      <p:pic>
        <p:nvPicPr>
          <p:cNvPr id="10" name="Immagine 9"/>
          <p:cNvPicPr>
            <a:picLocks noChangeAspect="1"/>
          </p:cNvPicPr>
          <p:nvPr/>
        </p:nvPicPr>
        <p:blipFill>
          <a:blip r:embed="rId2"/>
          <a:stretch>
            <a:fillRect/>
          </a:stretch>
        </p:blipFill>
        <p:spPr>
          <a:xfrm rot="465191">
            <a:off x="115230" y="681057"/>
            <a:ext cx="5904570"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4850963" cy="4093428"/>
          </a:xfrm>
          <a:prstGeom prst="rect">
            <a:avLst/>
          </a:prstGeom>
          <a:noFill/>
        </p:spPr>
        <p:txBody>
          <a:bodyPr vert="horz" wrap="square" rtlCol="0">
            <a:prstTxWarp prst="textNoShape">
              <a:avLst/>
            </a:prstTxWarp>
            <a:spAutoFit/>
          </a:bodyPr>
          <a:lstStyle/>
          <a:p>
            <a:pPr algn="ctr"/>
            <a:r>
              <a:rPr lang="it-IT" sz="13000" b="1" dirty="0" smtClean="0">
                <a:ln>
                  <a:solidFill>
                    <a:schemeClr val="tx1"/>
                  </a:solidFill>
                </a:ln>
                <a:solidFill>
                  <a:srgbClr val="FFFF00"/>
                </a:solidFill>
                <a:cs typeface="Footlight MT Light"/>
              </a:rPr>
              <a:t>La </a:t>
            </a:r>
          </a:p>
          <a:p>
            <a:pPr algn="ctr"/>
            <a:r>
              <a:rPr lang="it-IT" sz="13000" b="1" dirty="0" smtClean="0">
                <a:ln>
                  <a:solidFill>
                    <a:schemeClr val="tx1"/>
                  </a:solidFill>
                </a:ln>
                <a:solidFill>
                  <a:srgbClr val="FFFF00"/>
                </a:solidFill>
                <a:cs typeface="Footlight MT Light"/>
              </a:rPr>
              <a:t>Luce</a:t>
            </a:r>
            <a:endParaRPr lang="it-IT" sz="13000" b="1" dirty="0">
              <a:ln>
                <a:solidFill>
                  <a:schemeClr val="tx1"/>
                </a:solidFill>
              </a:ln>
              <a:solidFill>
                <a:srgbClr val="FFFF00"/>
              </a:solidFill>
              <a:cs typeface="Footlight MT Light"/>
            </a:endParaRPr>
          </a:p>
        </p:txBody>
      </p:sp>
      <p:pic>
        <p:nvPicPr>
          <p:cNvPr id="6" name="Picture 4"/>
          <p:cNvPicPr>
            <a:picLocks noChangeAspect="1" noChangeArrowheads="1"/>
          </p:cNvPicPr>
          <p:nvPr/>
        </p:nvPicPr>
        <p:blipFill>
          <a:blip r:embed="rId2">
            <a:lum bright="6000" contrast="35000"/>
          </a:blip>
          <a:srcRect/>
          <a:stretch>
            <a:fillRect/>
          </a:stretch>
        </p:blipFill>
        <p:spPr bwMode="auto">
          <a:xfrm>
            <a:off x="4343400" y="0"/>
            <a:ext cx="4800600" cy="655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blipFill rotWithShape="1">
          <a:blip r:embed="rId2">
            <a:alphaModFix amt="92000"/>
          </a:blip>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5181600" y="1600200"/>
            <a:ext cx="3962400" cy="1446550"/>
          </a:xfrm>
          <a:prstGeom prst="rect">
            <a:avLst/>
          </a:prstGeom>
          <a:noFill/>
        </p:spPr>
        <p:txBody>
          <a:bodyPr wrap="square" rtlCol="0">
            <a:spAutoFit/>
          </a:bodyPr>
          <a:lstStyle/>
          <a:p>
            <a:pPr algn="ctr"/>
            <a:r>
              <a:rPr lang="it-IT" sz="8700" b="1" dirty="0" smtClean="0">
                <a:solidFill>
                  <a:schemeClr val="bg1"/>
                </a:solidFill>
              </a:rPr>
              <a:t>L’Acqua</a:t>
            </a:r>
            <a:endParaRPr lang="it-IT" sz="8700" b="1" dirty="0">
              <a:solidFill>
                <a:schemeClr val="bg1"/>
              </a:solidFill>
            </a:endParaRPr>
          </a:p>
        </p:txBody>
      </p:sp>
      <p:pic>
        <p:nvPicPr>
          <p:cNvPr id="5" name="Immagine 4"/>
          <p:cNvPicPr>
            <a:picLocks noChangeAspect="1"/>
          </p:cNvPicPr>
          <p:nvPr/>
        </p:nvPicPr>
        <p:blipFill>
          <a:blip r:embed="rId3"/>
          <a:stretch>
            <a:fillRect/>
          </a:stretch>
        </p:blipFill>
        <p:spPr>
          <a:xfrm>
            <a:off x="152400" y="228600"/>
            <a:ext cx="4876800" cy="6477000"/>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
        <p:nvSpPr>
          <p:cNvPr id="4" name="CasellaDiTesto 3"/>
          <p:cNvSpPr txBox="1"/>
          <p:nvPr/>
        </p:nvSpPr>
        <p:spPr>
          <a:xfrm>
            <a:off x="5334000" y="3429000"/>
            <a:ext cx="3429000" cy="1261884"/>
          </a:xfrm>
          <a:prstGeom prst="rect">
            <a:avLst/>
          </a:prstGeom>
          <a:noFill/>
        </p:spPr>
        <p:txBody>
          <a:bodyPr wrap="square" rtlCol="0">
            <a:spAutoFit/>
          </a:bodyPr>
          <a:lstStyle/>
          <a:p>
            <a:pPr algn="ctr"/>
            <a:r>
              <a:rPr lang="it-IT" sz="3800" b="1" dirty="0" smtClean="0">
                <a:ln w="900" cmpd="sng">
                  <a:solidFill>
                    <a:srgbClr val="FFFFFF"/>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trasparenza della materia</a:t>
            </a:r>
            <a:endParaRPr lang="it-IT" sz="3800" b="1" dirty="0">
              <a:ln w="900" cmpd="sng">
                <a:solidFill>
                  <a:srgbClr val="FFFFFF"/>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381000" y="1905000"/>
            <a:ext cx="5029200" cy="2031325"/>
          </a:xfrm>
          <a:prstGeom prst="rect">
            <a:avLst/>
          </a:prstGeom>
          <a:noFill/>
          <a:ln>
            <a:noFill/>
          </a:ln>
        </p:spPr>
        <p:txBody>
          <a:bodyPr wrap="square" rtlCol="0">
            <a:spAutoFit/>
          </a:bodyPr>
          <a:lstStyle/>
          <a:p>
            <a:pPr algn="ctr"/>
            <a:r>
              <a:rPr lang="it-IT" sz="12600" b="1" dirty="0" smtClean="0">
                <a:ln>
                  <a:solidFill>
                    <a:schemeClr val="tx2">
                      <a:lumMod val="75000"/>
                    </a:schemeClr>
                  </a:solidFill>
                </a:ln>
                <a:solidFill>
                  <a:schemeClr val="bg1"/>
                </a:solidFill>
              </a:rPr>
              <a:t>l’Acqua</a:t>
            </a:r>
            <a:endParaRPr lang="it-IT" sz="12600" b="1" dirty="0">
              <a:ln>
                <a:solidFill>
                  <a:schemeClr val="tx2">
                    <a:lumMod val="75000"/>
                  </a:schemeClr>
                </a:solidFill>
              </a:ln>
              <a:solidFill>
                <a:schemeClr val="bg1"/>
              </a:solidFill>
            </a:endParaRPr>
          </a:p>
        </p:txBody>
      </p:sp>
      <p:pic>
        <p:nvPicPr>
          <p:cNvPr id="4" name="Picture 2" descr="C:\Users\Padre Armando\Pictures\Gesù sulla croce.jpg"/>
          <p:cNvPicPr>
            <a:picLocks noChangeAspect="1" noChangeArrowheads="1"/>
          </p:cNvPicPr>
          <p:nvPr/>
        </p:nvPicPr>
        <p:blipFill>
          <a:blip r:embed="rId2" cstate="print"/>
          <a:srcRect/>
          <a:stretch>
            <a:fillRect/>
          </a:stretch>
        </p:blipFill>
        <p:spPr bwMode="auto">
          <a:xfrm>
            <a:off x="5562600" y="0"/>
            <a:ext cx="3581400" cy="8058150"/>
          </a:xfrm>
          <a:prstGeom prst="rect">
            <a:avLst/>
          </a:prstGeom>
          <a:noFill/>
        </p:spPr>
      </p:pic>
      <p:sp>
        <p:nvSpPr>
          <p:cNvPr id="6" name="CasellaDiTesto 5"/>
          <p:cNvSpPr txBox="1"/>
          <p:nvPr/>
        </p:nvSpPr>
        <p:spPr>
          <a:xfrm>
            <a:off x="152400" y="4572000"/>
            <a:ext cx="5334000" cy="830997"/>
          </a:xfrm>
          <a:prstGeom prst="rect">
            <a:avLst/>
          </a:prstGeom>
          <a:noFill/>
          <a:ln>
            <a:noFill/>
          </a:ln>
        </p:spPr>
        <p:txBody>
          <a:bodyPr wrap="square" rtlCol="0">
            <a:spAutoFit/>
          </a:bodyPr>
          <a:lstStyle/>
          <a:p>
            <a:pPr algn="ctr"/>
            <a:r>
              <a:rPr lang="it-IT" sz="4800" b="1" dirty="0" smtClean="0">
                <a:ln>
                  <a:solidFill>
                    <a:schemeClr val="tx2">
                      <a:lumMod val="75000"/>
                    </a:schemeClr>
                  </a:solidFill>
                </a:ln>
                <a:solidFill>
                  <a:schemeClr val="bg1"/>
                </a:solidFill>
              </a:rPr>
              <a:t>Il dono dello Spirito</a:t>
            </a:r>
            <a:endParaRPr lang="it-IT" sz="4800" b="1" dirty="0">
              <a:ln>
                <a:solidFill>
                  <a:schemeClr val="tx2">
                    <a:lumMod val="75000"/>
                  </a:schemeClr>
                </a:solidFill>
              </a:ln>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533400" y="2578656"/>
            <a:ext cx="8229600" cy="2831544"/>
          </a:xfrm>
          <a:prstGeom prst="rect">
            <a:avLst/>
          </a:prstGeom>
          <a:noFill/>
          <a:ln>
            <a:noFill/>
          </a:ln>
        </p:spPr>
        <p:txBody>
          <a:bodyPr wrap="square" rtlCol="0">
            <a:spAutoFit/>
          </a:bodyPr>
          <a:lstStyle/>
          <a:p>
            <a:pPr algn="ctr"/>
            <a:r>
              <a:rPr lang="it-IT" sz="8900" b="1" dirty="0" smtClean="0">
                <a:ln>
                  <a:solidFill>
                    <a:schemeClr val="tx2">
                      <a:lumMod val="75000"/>
                    </a:schemeClr>
                  </a:solidFill>
                </a:ln>
                <a:solidFill>
                  <a:schemeClr val="bg1"/>
                </a:solidFill>
              </a:rPr>
              <a:t>«Dateci acqua da bere!»</a:t>
            </a:r>
          </a:p>
        </p:txBody>
      </p:sp>
      <p:sp>
        <p:nvSpPr>
          <p:cNvPr id="5" name="CasellaDiTesto 4"/>
          <p:cNvSpPr txBox="1"/>
          <p:nvPr/>
        </p:nvSpPr>
        <p:spPr>
          <a:xfrm>
            <a:off x="152400" y="152400"/>
            <a:ext cx="4724400" cy="1461939"/>
          </a:xfrm>
          <a:prstGeom prst="rect">
            <a:avLst/>
          </a:prstGeom>
          <a:noFill/>
          <a:ln>
            <a:noFill/>
          </a:ln>
        </p:spPr>
        <p:txBody>
          <a:bodyPr wrap="square" rtlCol="0">
            <a:spAutoFit/>
          </a:bodyPr>
          <a:lstStyle/>
          <a:p>
            <a:r>
              <a:rPr lang="it-IT" sz="8900" b="1" dirty="0" smtClean="0">
                <a:ln>
                  <a:solidFill>
                    <a:schemeClr val="tx2">
                      <a:lumMod val="75000"/>
                    </a:schemeClr>
                  </a:solidFill>
                </a:ln>
                <a:solidFill>
                  <a:schemeClr val="bg1"/>
                </a:solidFill>
              </a:rPr>
              <a:t>Esodo 17</a:t>
            </a:r>
            <a:endParaRPr lang="it-IT" sz="8900" b="1" dirty="0">
              <a:ln>
                <a:solidFill>
                  <a:schemeClr val="tx2">
                    <a:lumMod val="75000"/>
                  </a:schemeClr>
                </a:solidFill>
              </a:ln>
              <a:solidFill>
                <a:schemeClr val="bg1"/>
              </a:solidFill>
            </a:endParaRPr>
          </a:p>
        </p:txBody>
      </p:sp>
      <p:pic>
        <p:nvPicPr>
          <p:cNvPr id="4" name="Immagine 3"/>
          <p:cNvPicPr>
            <a:picLocks noChangeAspect="1"/>
          </p:cNvPicPr>
          <p:nvPr/>
        </p:nvPicPr>
        <p:blipFill>
          <a:blip r:embed="rId2"/>
          <a:stretch>
            <a:fillRect/>
          </a:stretch>
        </p:blipFill>
        <p:spPr>
          <a:xfrm>
            <a:off x="4970208" y="0"/>
            <a:ext cx="4173791" cy="2895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8" name="CasellaDiTesto 7"/>
          <p:cNvSpPr txBox="1"/>
          <p:nvPr/>
        </p:nvSpPr>
        <p:spPr>
          <a:xfrm>
            <a:off x="0" y="533400"/>
            <a:ext cx="4114800" cy="1200329"/>
          </a:xfrm>
          <a:prstGeom prst="rect">
            <a:avLst/>
          </a:prstGeom>
          <a:noFill/>
          <a:ln>
            <a:noFill/>
          </a:ln>
        </p:spPr>
        <p:txBody>
          <a:bodyPr wrap="square" rtlCol="0">
            <a:spAutoFit/>
          </a:bodyPr>
          <a:lstStyle/>
          <a:p>
            <a:pPr algn="ctr"/>
            <a:r>
              <a:rPr lang="it-IT" sz="7200" b="1" dirty="0" smtClean="0">
                <a:ln>
                  <a:solidFill>
                    <a:schemeClr val="tx2">
                      <a:lumMod val="75000"/>
                    </a:schemeClr>
                  </a:solidFill>
                </a:ln>
                <a:solidFill>
                  <a:schemeClr val="bg1"/>
                </a:solidFill>
              </a:rPr>
              <a:t>Salmo 42</a:t>
            </a:r>
          </a:p>
        </p:txBody>
      </p:sp>
      <p:sp>
        <p:nvSpPr>
          <p:cNvPr id="3" name="CasellaDiTesto 2"/>
          <p:cNvSpPr txBox="1"/>
          <p:nvPr/>
        </p:nvSpPr>
        <p:spPr>
          <a:xfrm>
            <a:off x="228600" y="2667000"/>
            <a:ext cx="8763000" cy="3508653"/>
          </a:xfrm>
          <a:prstGeom prst="rect">
            <a:avLst/>
          </a:prstGeom>
          <a:solidFill>
            <a:srgbClr val="FFFFFF"/>
          </a:solidFill>
          <a:ln>
            <a:noFill/>
          </a:ln>
        </p:spPr>
        <p:txBody>
          <a:bodyPr wrap="square" rtlCol="0">
            <a:spAutoFit/>
          </a:bodyPr>
          <a:lstStyle/>
          <a:p>
            <a:pPr algn="ctr"/>
            <a:r>
              <a:rPr lang="it-IT" sz="7400" b="1" dirty="0" smtClean="0">
                <a:ln>
                  <a:solidFill>
                    <a:schemeClr val="tx2">
                      <a:lumMod val="75000"/>
                    </a:schemeClr>
                  </a:solidFill>
                </a:ln>
                <a:solidFill>
                  <a:schemeClr val="bg1"/>
                </a:solidFill>
              </a:rPr>
              <a:t>L'anima mia ha sete di Dio,</a:t>
            </a:r>
          </a:p>
          <a:p>
            <a:pPr algn="ctr"/>
            <a:r>
              <a:rPr lang="it-IT" sz="7400" b="1" dirty="0" smtClean="0">
                <a:ln>
                  <a:solidFill>
                    <a:schemeClr val="tx2">
                      <a:lumMod val="75000"/>
                    </a:schemeClr>
                  </a:solidFill>
                </a:ln>
                <a:solidFill>
                  <a:schemeClr val="bg1"/>
                </a:solidFill>
              </a:rPr>
              <a:t>del Dio </a:t>
            </a:r>
            <a:r>
              <a:rPr lang="it-IT" sz="7400" b="1" dirty="0" err="1" smtClean="0">
                <a:ln>
                  <a:solidFill>
                    <a:schemeClr val="tx2">
                      <a:lumMod val="75000"/>
                    </a:schemeClr>
                  </a:solidFill>
                </a:ln>
                <a:solidFill>
                  <a:schemeClr val="bg1"/>
                </a:solidFill>
              </a:rPr>
              <a:t>vivente…</a:t>
            </a:r>
            <a:endParaRPr lang="it-IT" sz="7400" b="1" dirty="0" smtClean="0">
              <a:ln>
                <a:solidFill>
                  <a:schemeClr val="tx2">
                    <a:lumMod val="75000"/>
                  </a:schemeClr>
                </a:solidFill>
              </a:ln>
              <a:solidFill>
                <a:schemeClr val="bg1"/>
              </a:solidFill>
            </a:endParaRPr>
          </a:p>
        </p:txBody>
      </p:sp>
      <p:pic>
        <p:nvPicPr>
          <p:cNvPr id="11" name="Immagine 10"/>
          <p:cNvPicPr>
            <a:picLocks noChangeAspect="1"/>
          </p:cNvPicPr>
          <p:nvPr/>
        </p:nvPicPr>
        <p:blipFill>
          <a:blip r:embed="rId2"/>
          <a:stretch>
            <a:fillRect/>
          </a:stretch>
        </p:blipFill>
        <p:spPr>
          <a:xfrm>
            <a:off x="4038600" y="228600"/>
            <a:ext cx="5029200" cy="201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accent5">
            <a:lumMod val="75000"/>
          </a:schemeClr>
        </a:solidFill>
        <a:effectLst/>
      </p:bgPr>
    </p:bg>
    <p:spTree>
      <p:nvGrpSpPr>
        <p:cNvPr id="1" name=""/>
        <p:cNvGrpSpPr/>
        <p:nvPr/>
      </p:nvGrpSpPr>
      <p:grpSpPr>
        <a:xfrm>
          <a:off x="0" y="0"/>
          <a:ext cx="0" cy="0"/>
          <a:chOff x="0" y="0"/>
          <a:chExt cx="0" cy="0"/>
        </a:xfrm>
      </p:grpSpPr>
      <p:sp>
        <p:nvSpPr>
          <p:cNvPr id="9" name="CasellaDiTesto 8"/>
          <p:cNvSpPr txBox="1"/>
          <p:nvPr/>
        </p:nvSpPr>
        <p:spPr>
          <a:xfrm>
            <a:off x="152400" y="76200"/>
            <a:ext cx="8839200" cy="6632585"/>
          </a:xfrm>
          <a:prstGeom prst="rect">
            <a:avLst/>
          </a:prstGeom>
          <a:noFill/>
        </p:spPr>
        <p:txBody>
          <a:bodyPr wrap="square" rtlCol="0">
            <a:spAutoFit/>
          </a:bodyPr>
          <a:lstStyle/>
          <a:p>
            <a:pPr algn="ctr"/>
            <a:r>
              <a:rPr lang="it-IT" sz="8500" b="1" dirty="0" smtClean="0">
                <a:solidFill>
                  <a:schemeClr val="bg1"/>
                </a:solidFill>
                <a:ea typeface="Book Antiqua"/>
                <a:cs typeface="Book Antiqua"/>
              </a:rPr>
              <a:t>Gesù, ritto in piedi, gridò: Se qualcuno ha sete, venga a me, e beva </a:t>
            </a:r>
          </a:p>
          <a:p>
            <a:pPr algn="ctr"/>
            <a:r>
              <a:rPr lang="it-IT" sz="8500" b="1" dirty="0" smtClean="0">
                <a:solidFill>
                  <a:schemeClr val="bg1"/>
                </a:solidFill>
                <a:ea typeface="Book Antiqua"/>
                <a:cs typeface="Book Antiqua"/>
              </a:rPr>
              <a:t>chi crede in me. </a:t>
            </a:r>
            <a:endParaRPr lang="it-IT" sz="8500" b="1" dirty="0">
              <a:solidFill>
                <a:schemeClr val="bg1"/>
              </a:solidFill>
              <a:cs typeface="Times New Roman"/>
            </a:endParaRPr>
          </a:p>
        </p:txBody>
      </p:sp>
      <p:sp>
        <p:nvSpPr>
          <p:cNvPr id="8" name="CasellaDiTesto 7"/>
          <p:cNvSpPr txBox="1"/>
          <p:nvPr/>
        </p:nvSpPr>
        <p:spPr>
          <a:xfrm>
            <a:off x="228600" y="-159306"/>
            <a:ext cx="8839200" cy="7017306"/>
          </a:xfrm>
          <a:prstGeom prst="rect">
            <a:avLst/>
          </a:prstGeom>
          <a:noFill/>
        </p:spPr>
        <p:txBody>
          <a:bodyPr wrap="square" rtlCol="0">
            <a:spAutoFit/>
          </a:bodyPr>
          <a:lstStyle/>
          <a:p>
            <a:pPr algn="ctr"/>
            <a:r>
              <a:rPr lang="it-IT" sz="7500" b="1" dirty="0" smtClean="0">
                <a:solidFill>
                  <a:srgbClr val="FFFFFF"/>
                </a:solidFill>
                <a:ea typeface="Book Antiqua"/>
                <a:cs typeface="Book Antiqua"/>
              </a:rPr>
              <a:t>Come dice la Scrittura: </a:t>
            </a:r>
          </a:p>
          <a:p>
            <a:pPr algn="ctr"/>
            <a:r>
              <a:rPr lang="it-IT" sz="7500" b="1" dirty="0" smtClean="0">
                <a:solidFill>
                  <a:srgbClr val="FFFFFF"/>
                </a:solidFill>
                <a:ea typeface="Book Antiqua"/>
                <a:cs typeface="Book Antiqua"/>
              </a:rPr>
              <a:t>“Dal suo grembo sgorgheranno fiumi di acqua viva” </a:t>
            </a:r>
          </a:p>
          <a:p>
            <a:pPr algn="ctr"/>
            <a:r>
              <a:rPr lang="it-IT" sz="5900" b="1" dirty="0" smtClean="0">
                <a:solidFill>
                  <a:srgbClr val="FFFFFF"/>
                </a:solidFill>
                <a:ea typeface="Book Antiqua"/>
                <a:cs typeface="Book Antiqua"/>
              </a:rPr>
              <a:t>(</a:t>
            </a:r>
            <a:r>
              <a:rPr lang="it-IT" sz="5900" b="1" dirty="0" err="1" smtClean="0">
                <a:solidFill>
                  <a:srgbClr val="FFFFFF"/>
                </a:solidFill>
                <a:ea typeface="Book Antiqua"/>
                <a:cs typeface="Book Antiqua"/>
              </a:rPr>
              <a:t>Gv</a:t>
            </a:r>
            <a:r>
              <a:rPr lang="it-IT" sz="5900" b="1" dirty="0" smtClean="0">
                <a:solidFill>
                  <a:srgbClr val="FFFFFF"/>
                </a:solidFill>
                <a:ea typeface="Book Antiqua"/>
                <a:cs typeface="Book Antiqua"/>
              </a:rPr>
              <a:t> </a:t>
            </a:r>
            <a:r>
              <a:rPr lang="it-IT" sz="5900" b="1" dirty="0" err="1" smtClean="0">
                <a:solidFill>
                  <a:srgbClr val="FFFFFF"/>
                </a:solidFill>
                <a:ea typeface="Book Antiqua"/>
                <a:cs typeface="Book Antiqua"/>
              </a:rPr>
              <a:t>7</a:t>
            </a:r>
            <a:r>
              <a:rPr lang="it-IT" sz="5900" b="1" dirty="0" smtClean="0">
                <a:solidFill>
                  <a:srgbClr val="FFFFFF"/>
                </a:solidFill>
                <a:ea typeface="Book Antiqua"/>
                <a:cs typeface="Book Antiqua"/>
              </a:rPr>
              <a:t>, 37)</a:t>
            </a:r>
            <a:r>
              <a:rPr lang="it-IT" sz="7500" b="1" dirty="0" smtClean="0">
                <a:solidFill>
                  <a:srgbClr val="FFFFFF"/>
                </a:solidFill>
                <a:ea typeface="Book Antiqua"/>
                <a:cs typeface="Book Antiqua"/>
              </a:rPr>
              <a:t>.</a:t>
            </a:r>
            <a:endParaRPr lang="it-IT" sz="7500" b="1" dirty="0">
              <a:solidFill>
                <a:srgbClr val="FFFFFF"/>
              </a:solidFill>
              <a:cs typeface="Times New Roman"/>
            </a:endParaRPr>
          </a:p>
        </p:txBody>
      </p:sp>
      <p:sp>
        <p:nvSpPr>
          <p:cNvPr id="4" name="CasellaDiTesto 3"/>
          <p:cNvSpPr txBox="1"/>
          <p:nvPr/>
        </p:nvSpPr>
        <p:spPr>
          <a:xfrm>
            <a:off x="228600" y="118437"/>
            <a:ext cx="8763000" cy="6663363"/>
          </a:xfrm>
          <a:prstGeom prst="rect">
            <a:avLst/>
          </a:prstGeom>
          <a:solidFill>
            <a:srgbClr val="FFFFFF"/>
          </a:solidFill>
          <a:ln>
            <a:solidFill>
              <a:srgbClr val="FFFF00"/>
            </a:solidFill>
          </a:ln>
        </p:spPr>
        <p:txBody>
          <a:bodyPr wrap="square" rtlCol="0">
            <a:spAutoFit/>
          </a:bodyPr>
          <a:lstStyle/>
          <a:p>
            <a:pPr algn="ctr"/>
            <a:r>
              <a:rPr lang="it-IT" sz="6000" b="1" dirty="0" smtClean="0">
                <a:solidFill>
                  <a:srgbClr val="000000"/>
                </a:solidFill>
                <a:ea typeface="Book Antiqua"/>
                <a:cs typeface="Book Antiqua"/>
              </a:rPr>
              <a:t>Questo egli disse dello Spirito che avrebbero ricevuto i credenti in lui: infatti non vi era ancora lo Spirito, perché Gesù non era ancora stato </a:t>
            </a:r>
            <a:r>
              <a:rPr lang="it-IT" sz="6000" b="1" dirty="0" smtClean="0">
                <a:solidFill>
                  <a:srgbClr val="000000"/>
                </a:solidFill>
                <a:ea typeface="Book Antiqua"/>
                <a:cs typeface="Book Antiqua"/>
              </a:rPr>
              <a:t>glorificato </a:t>
            </a:r>
            <a:r>
              <a:rPr lang="it-IT" sz="5700" b="1" dirty="0" smtClean="0">
                <a:solidFill>
                  <a:srgbClr val="000000"/>
                </a:solidFill>
                <a:ea typeface="Book Antiqua"/>
                <a:cs typeface="Book Antiqua"/>
              </a:rPr>
              <a:t>(</a:t>
            </a:r>
            <a:r>
              <a:rPr lang="it-IT" sz="5700" b="1" dirty="0" err="1" smtClean="0">
                <a:solidFill>
                  <a:srgbClr val="000000"/>
                </a:solidFill>
                <a:ea typeface="Book Antiqua"/>
                <a:cs typeface="Book Antiqua"/>
              </a:rPr>
              <a:t>Gv</a:t>
            </a:r>
            <a:r>
              <a:rPr lang="it-IT" sz="5700" b="1" dirty="0" smtClean="0">
                <a:solidFill>
                  <a:srgbClr val="000000"/>
                </a:solidFill>
                <a:ea typeface="Book Antiqua"/>
                <a:cs typeface="Book Antiqua"/>
              </a:rPr>
              <a:t> 37,38-39)</a:t>
            </a:r>
            <a:r>
              <a:rPr lang="it-IT" sz="6100" b="1" dirty="0" smtClean="0">
                <a:solidFill>
                  <a:srgbClr val="000000"/>
                </a:solidFill>
                <a:ea typeface="Book Antiqua"/>
                <a:cs typeface="Book Antiqua"/>
              </a:rPr>
              <a:t>.</a:t>
            </a:r>
            <a:endParaRPr lang="it-IT" sz="6100" b="1" dirty="0">
              <a:solidFill>
                <a:srgbClr val="000000"/>
              </a:solidFill>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8" grpId="1"/>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35813</TotalTime>
  <Words>1558</Words>
  <Application>Microsoft Macintosh PowerPoint</Application>
  <PresentationFormat>Presentazione su schermo (4:3)</PresentationFormat>
  <Paragraphs>162</Paragraphs>
  <Slides>33</Slides>
  <Notes>1</Notes>
  <HiddenSlides>0</HiddenSlides>
  <MMClips>0</MMClips>
  <ScaleCrop>false</ScaleCrop>
  <HeadingPairs>
    <vt:vector size="4" baseType="variant">
      <vt:variant>
        <vt:lpstr>Modello struttura</vt:lpstr>
      </vt:variant>
      <vt:variant>
        <vt:i4>1</vt:i4>
      </vt:variant>
      <vt:variant>
        <vt:lpstr>Titoli diapositive</vt:lpstr>
      </vt:variant>
      <vt:variant>
        <vt:i4>33</vt:i4>
      </vt:variant>
    </vt:vector>
  </HeadingPairs>
  <TitlesOfParts>
    <vt:vector size="3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Padre Armando</dc:creator>
  <cp:lastModifiedBy>P. Armando Santoro omv</cp:lastModifiedBy>
  <cp:revision>350</cp:revision>
  <dcterms:created xsi:type="dcterms:W3CDTF">2014-03-27T20:20:35Z</dcterms:created>
  <dcterms:modified xsi:type="dcterms:W3CDTF">2014-03-28T11:13:46Z</dcterms:modified>
</cp:coreProperties>
</file>