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5">
  <p:sldMasterIdLst>
    <p:sldMasterId id="2147483648" r:id="rId1"/>
  </p:sldMasterIdLst>
  <p:notesMasterIdLst>
    <p:notesMasterId r:id="rId18"/>
  </p:notesMasterIdLst>
  <p:handoutMasterIdLst>
    <p:handoutMasterId r:id="rId19"/>
  </p:handoutMasterIdLst>
  <p:sldIdLst>
    <p:sldId id="270" r:id="rId2"/>
    <p:sldId id="256" r:id="rId3"/>
    <p:sldId id="261" r:id="rId4"/>
    <p:sldId id="262" r:id="rId5"/>
    <p:sldId id="263" r:id="rId6"/>
    <p:sldId id="283" r:id="rId7"/>
    <p:sldId id="265" r:id="rId8"/>
    <p:sldId id="266" r:id="rId9"/>
    <p:sldId id="268" r:id="rId10"/>
    <p:sldId id="278" r:id="rId11"/>
    <p:sldId id="272" r:id="rId12"/>
    <p:sldId id="273" r:id="rId13"/>
    <p:sldId id="274" r:id="rId14"/>
    <p:sldId id="276" r:id="rId15"/>
    <p:sldId id="277" r:id="rId16"/>
    <p:sldId id="285" r:id="rId17"/>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121"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242"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363"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485"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5606" algn="l" defTabSz="457121"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2727" algn="l" defTabSz="457121"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199848" algn="l" defTabSz="457121"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6969" algn="l" defTabSz="457121"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scaleToFitPaper="1" frameSlides="1"/>
  <p:clrMru>
    <a:srgbClr val="FF876F"/>
    <a:srgbClr val="FFE76B"/>
    <a:srgbClr val="FFDB53"/>
    <a:srgbClr val="FFA924"/>
    <a:srgbClr val="E8E8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0" autoAdjust="0"/>
    <p:restoredTop sz="99824" autoAdjust="0"/>
  </p:normalViewPr>
  <p:slideViewPr>
    <p:cSldViewPr>
      <p:cViewPr>
        <p:scale>
          <a:sx n="100" d="100"/>
          <a:sy n="100" d="100"/>
        </p:scale>
        <p:origin x="-312" y="10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B284D8-C818-204D-9679-08086A826F87}" type="datetimeFigureOut">
              <a:rPr/>
              <a:pPr/>
              <a:t>7/19/11</a:t>
            </a:fld>
            <a:endParaRPr lang="it-I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3A16CD-A07A-DD49-85A0-6D32F1328D4A}" type="slidenum">
              <a: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8FBDB3-99ED-BB42-8D03-928C62ADBB27}" type="datetimeFigureOut">
              <a:rPr lang="it-IT" smtClean="0"/>
              <a:pPr/>
              <a:t>11/03/2016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BF4ECF-0DFF-3443-AC67-C340DFF5E2A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457121" rtl="0" eaLnBrk="1" latinLnBrk="0" hangingPunct="1">
      <a:defRPr sz="1200" kern="1200">
        <a:solidFill>
          <a:schemeClr val="tx1"/>
        </a:solidFill>
        <a:latin typeface="+mn-lt"/>
        <a:ea typeface="+mn-ea"/>
        <a:cs typeface="+mn-cs"/>
      </a:defRPr>
    </a:lvl1pPr>
    <a:lvl2pPr marL="457121" algn="l" defTabSz="457121" rtl="0" eaLnBrk="1" latinLnBrk="0" hangingPunct="1">
      <a:defRPr sz="1200" kern="1200">
        <a:solidFill>
          <a:schemeClr val="tx1"/>
        </a:solidFill>
        <a:latin typeface="+mn-lt"/>
        <a:ea typeface="+mn-ea"/>
        <a:cs typeface="+mn-cs"/>
      </a:defRPr>
    </a:lvl2pPr>
    <a:lvl3pPr marL="914242" algn="l" defTabSz="457121" rtl="0" eaLnBrk="1" latinLnBrk="0" hangingPunct="1">
      <a:defRPr sz="1200" kern="1200">
        <a:solidFill>
          <a:schemeClr val="tx1"/>
        </a:solidFill>
        <a:latin typeface="+mn-lt"/>
        <a:ea typeface="+mn-ea"/>
        <a:cs typeface="+mn-cs"/>
      </a:defRPr>
    </a:lvl3pPr>
    <a:lvl4pPr marL="1371363" algn="l" defTabSz="457121" rtl="0" eaLnBrk="1" latinLnBrk="0" hangingPunct="1">
      <a:defRPr sz="1200" kern="1200">
        <a:solidFill>
          <a:schemeClr val="tx1"/>
        </a:solidFill>
        <a:latin typeface="+mn-lt"/>
        <a:ea typeface="+mn-ea"/>
        <a:cs typeface="+mn-cs"/>
      </a:defRPr>
    </a:lvl4pPr>
    <a:lvl5pPr marL="1828485" algn="l" defTabSz="457121" rtl="0" eaLnBrk="1" latinLnBrk="0" hangingPunct="1">
      <a:defRPr sz="1200" kern="1200">
        <a:solidFill>
          <a:schemeClr val="tx1"/>
        </a:solidFill>
        <a:latin typeface="+mn-lt"/>
        <a:ea typeface="+mn-ea"/>
        <a:cs typeface="+mn-cs"/>
      </a:defRPr>
    </a:lvl5pPr>
    <a:lvl6pPr marL="2285606" algn="l" defTabSz="457121" rtl="0" eaLnBrk="1" latinLnBrk="0" hangingPunct="1">
      <a:defRPr sz="1200" kern="1200">
        <a:solidFill>
          <a:schemeClr val="tx1"/>
        </a:solidFill>
        <a:latin typeface="+mn-lt"/>
        <a:ea typeface="+mn-ea"/>
        <a:cs typeface="+mn-cs"/>
      </a:defRPr>
    </a:lvl6pPr>
    <a:lvl7pPr marL="2742727" algn="l" defTabSz="457121" rtl="0" eaLnBrk="1" latinLnBrk="0" hangingPunct="1">
      <a:defRPr sz="1200" kern="1200">
        <a:solidFill>
          <a:schemeClr val="tx1"/>
        </a:solidFill>
        <a:latin typeface="+mn-lt"/>
        <a:ea typeface="+mn-ea"/>
        <a:cs typeface="+mn-cs"/>
      </a:defRPr>
    </a:lvl7pPr>
    <a:lvl8pPr marL="3199848" algn="l" defTabSz="457121" rtl="0" eaLnBrk="1" latinLnBrk="0" hangingPunct="1">
      <a:defRPr sz="1200" kern="1200">
        <a:solidFill>
          <a:schemeClr val="tx1"/>
        </a:solidFill>
        <a:latin typeface="+mn-lt"/>
        <a:ea typeface="+mn-ea"/>
        <a:cs typeface="+mn-cs"/>
      </a:defRPr>
    </a:lvl8pPr>
    <a:lvl9pPr marL="3656969" algn="l" defTabSz="4571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9BF4ECF-0DFF-3443-AC67-C340DFF5E2A2}" type="slidenum">
              <a:rPr lang="it-IT" smtClean="0"/>
              <a:pPr/>
              <a:t>5</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9BF4ECF-0DFF-3443-AC67-C340DFF5E2A2}" type="slidenum">
              <a:rPr lang="it-IT" smtClean="0"/>
              <a:pPr/>
              <a:t>8</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9BF4ECF-0DFF-3443-AC67-C340DFF5E2A2}" type="slidenum">
              <a:rPr lang="it-IT" smtClean="0"/>
              <a:pPr/>
              <a:t>12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a:prstGeom prst="rect">
            <a:avLst/>
          </a:prstGeom>
        </p:spPr>
        <p:txBody>
          <a:bodyPr vert="horz" lIns="91424" tIns="45713" rIns="91424" bIns="45713"/>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vert="horz" lIns="91424" tIns="45713" rIns="91424" bIns="45713"/>
          <a:lstStyle>
            <a:lvl1pPr marL="0" indent="0" algn="ctr">
              <a:buNone/>
              <a:defRPr/>
            </a:lvl1pPr>
            <a:lvl2pPr marL="457121" indent="0" algn="ctr">
              <a:buNone/>
              <a:defRPr/>
            </a:lvl2pPr>
            <a:lvl3pPr marL="914242" indent="0" algn="ctr">
              <a:buNone/>
              <a:defRPr/>
            </a:lvl3pPr>
            <a:lvl4pPr marL="1371363" indent="0" algn="ctr">
              <a:buNone/>
              <a:defRPr/>
            </a:lvl4pPr>
            <a:lvl5pPr marL="1828485" indent="0" algn="ctr">
              <a:buNone/>
              <a:defRPr/>
            </a:lvl5pPr>
            <a:lvl6pPr marL="2285606" indent="0" algn="ctr">
              <a:buNone/>
              <a:defRPr/>
            </a:lvl6pPr>
            <a:lvl7pPr marL="2742727" indent="0" algn="ctr">
              <a:buNone/>
              <a:defRPr/>
            </a:lvl7pPr>
            <a:lvl8pPr marL="3199848" indent="0" algn="ctr">
              <a:buNone/>
              <a:defRPr/>
            </a:lvl8pPr>
            <a:lvl9pPr marL="3656969" indent="0" algn="ctr">
              <a:buNone/>
              <a:defRPr/>
            </a:lvl9pPr>
          </a:lstStyle>
          <a:p>
            <a:r>
              <a:rPr lang="it-IT" smtClean="0"/>
              <a:t>Fare clic per modificare lo stile del sottotitolo dello schema</a:t>
            </a:r>
            <a:endParaRPr lang="it-IT"/>
          </a:p>
        </p:txBody>
      </p:sp>
      <p:sp>
        <p:nvSpPr>
          <p:cNvPr id="4" name="Segnaposto numero diapositiva 3"/>
          <p:cNvSpPr>
            <a:spLocks noGrp="1"/>
          </p:cNvSpPr>
          <p:nvPr>
            <p:ph type="sldNum" sz="quarter" idx="10"/>
          </p:nvPr>
        </p:nvSpPr>
        <p:spPr/>
        <p:txBody>
          <a:bodyPr/>
          <a:lstStyle>
            <a:lvl1pPr>
              <a:defRPr smtClean="0"/>
            </a:lvl1pPr>
          </a:lstStyle>
          <a:p>
            <a:fld id="{DFAAF24D-D5DB-334E-A142-145DB3F1C5EC}" type="slidenum">
              <a:rPr lang="en-US"/>
              <a:pPr/>
              <a:t>‹N›</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a:prstGeom prst="rect">
            <a:avLst/>
          </a:prstGeom>
        </p:spPr>
        <p:txBody>
          <a:bodyPr vert="horz" lIns="91424" tIns="45713" rIns="91424" bIns="45713"/>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1"/>
            <a:ext cx="8229600" cy="4525963"/>
          </a:xfrm>
          <a:prstGeom prst="rect">
            <a:avLst/>
          </a:prstGeom>
        </p:spPr>
        <p:txBody>
          <a:bodyPr vert="eaVert" lIns="91424" tIns="45713" rIns="91424" bIns="45713"/>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a:defRPr smtClean="0"/>
            </a:lvl1pPr>
          </a:lstStyle>
          <a:p>
            <a:fld id="{9EF5DA25-5D86-1F45-BFE4-D792112471C3}" type="slidenum">
              <a:rPr lang="en-US"/>
              <a:pPr/>
              <a:t>‹N›</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lIns="91424" tIns="45713" rIns="91424" bIns="45713"/>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lIns="91424" tIns="45713" rIns="91424" bIns="45713"/>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a:defRPr smtClean="0"/>
            </a:lvl1pPr>
          </a:lstStyle>
          <a:p>
            <a:fld id="{BC63718C-950E-4A4A-8B42-E8480B10B169}" type="slidenum">
              <a:rPr lang="en-US"/>
              <a:pPr/>
              <a:t>‹N›</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a:prstGeom prst="rect">
            <a:avLst/>
          </a:prstGeom>
        </p:spPr>
        <p:txBody>
          <a:bodyPr vert="horz" lIns="91424" tIns="45713" rIns="91424" bIns="45713"/>
          <a:lstStyle/>
          <a:p>
            <a:r>
              <a:rPr lang="it-IT" smtClean="0"/>
              <a:t>Fare clic per modificare stile</a:t>
            </a:r>
            <a:endParaRPr lang="it-IT"/>
          </a:p>
        </p:txBody>
      </p:sp>
      <p:sp>
        <p:nvSpPr>
          <p:cNvPr id="3" name="Segnaposto contenuto 2"/>
          <p:cNvSpPr>
            <a:spLocks noGrp="1"/>
          </p:cNvSpPr>
          <p:nvPr>
            <p:ph idx="1"/>
          </p:nvPr>
        </p:nvSpPr>
        <p:spPr>
          <a:xfrm>
            <a:off x="457200" y="1600201"/>
            <a:ext cx="8229600" cy="4525963"/>
          </a:xfrm>
          <a:prstGeom prst="rect">
            <a:avLst/>
          </a:prstGeom>
        </p:spPr>
        <p:txBody>
          <a:bodyPr vert="horz" lIns="91424" tIns="45713" rIns="91424" bIns="45713"/>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numero diapositiva 3"/>
          <p:cNvSpPr>
            <a:spLocks noGrp="1"/>
          </p:cNvSpPr>
          <p:nvPr>
            <p:ph type="sldNum" sz="quarter" idx="10"/>
          </p:nvPr>
        </p:nvSpPr>
        <p:spPr/>
        <p:txBody>
          <a:bodyPr/>
          <a:lstStyle>
            <a:lvl1pPr>
              <a:defRPr smtClean="0"/>
            </a:lvl1pPr>
          </a:lstStyle>
          <a:p>
            <a:fld id="{9D893399-0126-5E4F-AC12-82D493C65A56}" type="slidenum">
              <a:rPr lang="en-US"/>
              <a:pPr/>
              <a:t>‹N›</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1"/>
            <a:ext cx="7772400" cy="1362075"/>
          </a:xfrm>
          <a:prstGeom prst="rect">
            <a:avLst/>
          </a:prstGeom>
        </p:spPr>
        <p:txBody>
          <a:bodyPr vert="horz" lIns="91424" tIns="45713" rIns="91424" bIns="45713"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4"/>
            <a:ext cx="7772400" cy="1500187"/>
          </a:xfrm>
          <a:prstGeom prst="rect">
            <a:avLst/>
          </a:prstGeom>
        </p:spPr>
        <p:txBody>
          <a:bodyPr vert="horz" lIns="91424" tIns="45713" rIns="91424" bIns="45713" anchor="b"/>
          <a:lstStyle>
            <a:lvl1pPr marL="0" indent="0">
              <a:buNone/>
              <a:defRPr sz="2000"/>
            </a:lvl1pPr>
            <a:lvl2pPr marL="457121" indent="0">
              <a:buNone/>
              <a:defRPr sz="1800"/>
            </a:lvl2pPr>
            <a:lvl3pPr marL="914242" indent="0">
              <a:buNone/>
              <a:defRPr sz="1600"/>
            </a:lvl3pPr>
            <a:lvl4pPr marL="1371363" indent="0">
              <a:buNone/>
              <a:defRPr sz="1400"/>
            </a:lvl4pPr>
            <a:lvl5pPr marL="1828485" indent="0">
              <a:buNone/>
              <a:defRPr sz="1400"/>
            </a:lvl5pPr>
            <a:lvl6pPr marL="2285606" indent="0">
              <a:buNone/>
              <a:defRPr sz="1400"/>
            </a:lvl6pPr>
            <a:lvl7pPr marL="2742727" indent="0">
              <a:buNone/>
              <a:defRPr sz="1400"/>
            </a:lvl7pPr>
            <a:lvl8pPr marL="3199848" indent="0">
              <a:buNone/>
              <a:defRPr sz="1400"/>
            </a:lvl8pPr>
            <a:lvl9pPr marL="3656969" indent="0">
              <a:buNone/>
              <a:defRPr sz="1400"/>
            </a:lvl9pPr>
          </a:lstStyle>
          <a:p>
            <a:pPr lvl="0"/>
            <a:r>
              <a:rPr lang="it-IT" smtClean="0"/>
              <a:t>Fare clic per modificare gli stili del testo dello schema</a:t>
            </a:r>
          </a:p>
        </p:txBody>
      </p:sp>
      <p:sp>
        <p:nvSpPr>
          <p:cNvPr id="4" name="Segnaposto numero diapositiva 3"/>
          <p:cNvSpPr>
            <a:spLocks noGrp="1"/>
          </p:cNvSpPr>
          <p:nvPr>
            <p:ph type="sldNum" sz="quarter" idx="10"/>
          </p:nvPr>
        </p:nvSpPr>
        <p:spPr/>
        <p:txBody>
          <a:bodyPr/>
          <a:lstStyle>
            <a:lvl1pPr>
              <a:defRPr smtClean="0"/>
            </a:lvl1pPr>
          </a:lstStyle>
          <a:p>
            <a:fld id="{1AA42BA6-4502-AA48-99C0-FDACA97213AA}" type="slidenum">
              <a:rPr lang="en-US"/>
              <a:pPr/>
              <a:t>‹N›</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a:prstGeom prst="rect">
            <a:avLst/>
          </a:prstGeom>
        </p:spPr>
        <p:txBody>
          <a:bodyPr vert="horz" lIns="91424" tIns="45713" rIns="91424" bIns="45713"/>
          <a:lstStyle/>
          <a:p>
            <a:r>
              <a:rPr lang="it-IT" smtClean="0"/>
              <a:t>Fare clic per modificare stile</a:t>
            </a:r>
            <a:endParaRPr lang="it-IT"/>
          </a:p>
        </p:txBody>
      </p:sp>
      <p:sp>
        <p:nvSpPr>
          <p:cNvPr id="3" name="Segnaposto contenuto 2"/>
          <p:cNvSpPr>
            <a:spLocks noGrp="1"/>
          </p:cNvSpPr>
          <p:nvPr>
            <p:ph sz="half" idx="1"/>
          </p:nvPr>
        </p:nvSpPr>
        <p:spPr>
          <a:xfrm>
            <a:off x="457200" y="1600201"/>
            <a:ext cx="4038600" cy="4525963"/>
          </a:xfrm>
          <a:prstGeom prst="rect">
            <a:avLst/>
          </a:prstGeom>
        </p:spPr>
        <p:txBody>
          <a:bodyPr vert="horz" lIns="91424" tIns="45713" rIns="91424" bIns="45713"/>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1"/>
            <a:ext cx="4038600" cy="4525963"/>
          </a:xfrm>
          <a:prstGeom prst="rect">
            <a:avLst/>
          </a:prstGeom>
        </p:spPr>
        <p:txBody>
          <a:bodyPr vert="horz" lIns="91424" tIns="45713" rIns="91424" bIns="45713"/>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4"/>
          <p:cNvSpPr>
            <a:spLocks noGrp="1"/>
          </p:cNvSpPr>
          <p:nvPr>
            <p:ph type="sldNum" sz="quarter" idx="10"/>
          </p:nvPr>
        </p:nvSpPr>
        <p:spPr/>
        <p:txBody>
          <a:bodyPr/>
          <a:lstStyle>
            <a:lvl1pPr>
              <a:defRPr smtClean="0"/>
            </a:lvl1pPr>
          </a:lstStyle>
          <a:p>
            <a:fld id="{E2547C90-EBCB-D643-9935-C08AC6E3AFF2}" type="slidenum">
              <a:rPr lang="en-US"/>
              <a:pPr/>
              <a:t>‹N›</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a:prstGeom prst="rect">
            <a:avLst/>
          </a:prstGeom>
        </p:spPr>
        <p:txBody>
          <a:bodyPr vert="horz" lIns="91424" tIns="45713" rIns="91424" bIns="45713"/>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4"/>
            <a:ext cx="4040188" cy="639762"/>
          </a:xfrm>
          <a:prstGeom prst="rect">
            <a:avLst/>
          </a:prstGeom>
        </p:spPr>
        <p:txBody>
          <a:bodyPr vert="horz" lIns="91424" tIns="45713" rIns="91424" bIns="45713" anchor="b"/>
          <a:lstStyle>
            <a:lvl1pPr marL="0" indent="0">
              <a:buNone/>
              <a:defRPr sz="2400" b="1"/>
            </a:lvl1pPr>
            <a:lvl2pPr marL="457121" indent="0">
              <a:buNone/>
              <a:defRPr sz="2000" b="1"/>
            </a:lvl2pPr>
            <a:lvl3pPr marL="914242" indent="0">
              <a:buNone/>
              <a:defRPr sz="1800" b="1"/>
            </a:lvl3pPr>
            <a:lvl4pPr marL="1371363" indent="0">
              <a:buNone/>
              <a:defRPr sz="1600" b="1"/>
            </a:lvl4pPr>
            <a:lvl5pPr marL="1828485" indent="0">
              <a:buNone/>
              <a:defRPr sz="1600" b="1"/>
            </a:lvl5pPr>
            <a:lvl6pPr marL="2285606" indent="0">
              <a:buNone/>
              <a:defRPr sz="1600" b="1"/>
            </a:lvl6pPr>
            <a:lvl7pPr marL="2742727" indent="0">
              <a:buNone/>
              <a:defRPr sz="1600" b="1"/>
            </a:lvl7pPr>
            <a:lvl8pPr marL="3199848" indent="0">
              <a:buNone/>
              <a:defRPr sz="1600" b="1"/>
            </a:lvl8pPr>
            <a:lvl9pPr marL="3656969"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6"/>
            <a:ext cx="4040188" cy="3951288"/>
          </a:xfrm>
          <a:prstGeom prst="rect">
            <a:avLst/>
          </a:prstGeom>
        </p:spPr>
        <p:txBody>
          <a:bodyPr vert="horz" lIns="91424" tIns="45713" rIns="91424" bIns="45713"/>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535114"/>
            <a:ext cx="4041775" cy="639762"/>
          </a:xfrm>
          <a:prstGeom prst="rect">
            <a:avLst/>
          </a:prstGeom>
        </p:spPr>
        <p:txBody>
          <a:bodyPr vert="horz" lIns="91424" tIns="45713" rIns="91424" bIns="45713" anchor="b"/>
          <a:lstStyle>
            <a:lvl1pPr marL="0" indent="0">
              <a:buNone/>
              <a:defRPr sz="2400" b="1"/>
            </a:lvl1pPr>
            <a:lvl2pPr marL="457121" indent="0">
              <a:buNone/>
              <a:defRPr sz="2000" b="1"/>
            </a:lvl2pPr>
            <a:lvl3pPr marL="914242" indent="0">
              <a:buNone/>
              <a:defRPr sz="1800" b="1"/>
            </a:lvl3pPr>
            <a:lvl4pPr marL="1371363" indent="0">
              <a:buNone/>
              <a:defRPr sz="1600" b="1"/>
            </a:lvl4pPr>
            <a:lvl5pPr marL="1828485" indent="0">
              <a:buNone/>
              <a:defRPr sz="1600" b="1"/>
            </a:lvl5pPr>
            <a:lvl6pPr marL="2285606" indent="0">
              <a:buNone/>
              <a:defRPr sz="1600" b="1"/>
            </a:lvl6pPr>
            <a:lvl7pPr marL="2742727" indent="0">
              <a:buNone/>
              <a:defRPr sz="1600" b="1"/>
            </a:lvl7pPr>
            <a:lvl8pPr marL="3199848" indent="0">
              <a:buNone/>
              <a:defRPr sz="1600" b="1"/>
            </a:lvl8pPr>
            <a:lvl9pPr marL="3656969"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6" y="2174876"/>
            <a:ext cx="4041775" cy="3951288"/>
          </a:xfrm>
          <a:prstGeom prst="rect">
            <a:avLst/>
          </a:prstGeom>
        </p:spPr>
        <p:txBody>
          <a:bodyPr vert="horz" lIns="91424" tIns="45713" rIns="91424" bIns="45713"/>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6"/>
          <p:cNvSpPr>
            <a:spLocks noGrp="1"/>
          </p:cNvSpPr>
          <p:nvPr>
            <p:ph type="sldNum" sz="quarter" idx="10"/>
          </p:nvPr>
        </p:nvSpPr>
        <p:spPr/>
        <p:txBody>
          <a:bodyPr/>
          <a:lstStyle>
            <a:lvl1pPr>
              <a:defRPr smtClean="0"/>
            </a:lvl1pPr>
          </a:lstStyle>
          <a:p>
            <a:fld id="{9C1B0DFA-D70E-F64D-A096-BEDA3D8A99D8}" type="slidenum">
              <a:rPr lang="en-US"/>
              <a:pPr/>
              <a:t>‹N›</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a:prstGeom prst="rect">
            <a:avLst/>
          </a:prstGeom>
        </p:spPr>
        <p:txBody>
          <a:bodyPr vert="horz" lIns="91424" tIns="45713" rIns="91424" bIns="45713"/>
          <a:lstStyle/>
          <a:p>
            <a:r>
              <a:rPr lang="it-IT" smtClean="0"/>
              <a:t>Fare clic per modificare stile</a:t>
            </a:r>
            <a:endParaRPr lang="it-IT"/>
          </a:p>
        </p:txBody>
      </p:sp>
      <p:sp>
        <p:nvSpPr>
          <p:cNvPr id="3" name="Segnaposto numero diapositiva 2"/>
          <p:cNvSpPr>
            <a:spLocks noGrp="1"/>
          </p:cNvSpPr>
          <p:nvPr>
            <p:ph type="sldNum" sz="quarter" idx="10"/>
          </p:nvPr>
        </p:nvSpPr>
        <p:spPr/>
        <p:txBody>
          <a:bodyPr/>
          <a:lstStyle>
            <a:lvl1pPr>
              <a:defRPr smtClean="0"/>
            </a:lvl1pPr>
          </a:lstStyle>
          <a:p>
            <a:fld id="{850E09CD-0FE4-5043-80A7-2B47B25FFB9A}" type="slidenum">
              <a:rPr lang="en-US"/>
              <a:pPr/>
              <a:t>‹N›</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numero diapositiva 1"/>
          <p:cNvSpPr>
            <a:spLocks noGrp="1"/>
          </p:cNvSpPr>
          <p:nvPr>
            <p:ph type="sldNum" sz="quarter" idx="10"/>
          </p:nvPr>
        </p:nvSpPr>
        <p:spPr/>
        <p:txBody>
          <a:bodyPr/>
          <a:lstStyle>
            <a:lvl1pPr>
              <a:defRPr smtClean="0"/>
            </a:lvl1pPr>
          </a:lstStyle>
          <a:p>
            <a:fld id="{4C7EA9BD-A022-1E48-AD41-1EE2AD9E6A7F}" type="slidenum">
              <a:rPr lang="en-US"/>
              <a:pPr/>
              <a:t>‹N›</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a:prstGeom prst="rect">
            <a:avLst/>
          </a:prstGeom>
        </p:spPr>
        <p:txBody>
          <a:bodyPr vert="horz" lIns="91424" tIns="45713" rIns="91424" bIns="45713"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1" y="273051"/>
            <a:ext cx="5111750" cy="5853113"/>
          </a:xfrm>
          <a:prstGeom prst="rect">
            <a:avLst/>
          </a:prstGeom>
        </p:spPr>
        <p:txBody>
          <a:bodyPr vert="horz" lIns="91424" tIns="45713" rIns="91424" bIns="45713"/>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435101"/>
            <a:ext cx="3008313" cy="4691063"/>
          </a:xfrm>
          <a:prstGeom prst="rect">
            <a:avLst/>
          </a:prstGeom>
        </p:spPr>
        <p:txBody>
          <a:bodyPr vert="horz" lIns="91424" tIns="45713" rIns="91424" bIns="45713"/>
          <a:lstStyle>
            <a:lvl1pPr marL="0" indent="0">
              <a:buNone/>
              <a:defRPr sz="1400"/>
            </a:lvl1pPr>
            <a:lvl2pPr marL="457121" indent="0">
              <a:buNone/>
              <a:defRPr sz="1200"/>
            </a:lvl2pPr>
            <a:lvl3pPr marL="914242" indent="0">
              <a:buNone/>
              <a:defRPr sz="1000"/>
            </a:lvl3pPr>
            <a:lvl4pPr marL="1371363" indent="0">
              <a:buNone/>
              <a:defRPr sz="900"/>
            </a:lvl4pPr>
            <a:lvl5pPr marL="1828485" indent="0">
              <a:buNone/>
              <a:defRPr sz="900"/>
            </a:lvl5pPr>
            <a:lvl6pPr marL="2285606" indent="0">
              <a:buNone/>
              <a:defRPr sz="900"/>
            </a:lvl6pPr>
            <a:lvl7pPr marL="2742727" indent="0">
              <a:buNone/>
              <a:defRPr sz="900"/>
            </a:lvl7pPr>
            <a:lvl8pPr marL="3199848" indent="0">
              <a:buNone/>
              <a:defRPr sz="900"/>
            </a:lvl8pPr>
            <a:lvl9pPr marL="3656969" indent="0">
              <a:buNone/>
              <a:defRPr sz="9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a:defRPr smtClean="0"/>
            </a:lvl1pPr>
          </a:lstStyle>
          <a:p>
            <a:fld id="{0D2EF723-A904-4F4D-AF1D-C628E01CD3E8}" type="slidenum">
              <a:rPr lang="en-US"/>
              <a:pPr/>
              <a:t>‹N›</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vert="horz" lIns="91424" tIns="45713" rIns="91424" bIns="45713"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vert="horz" lIns="91424" tIns="45713" rIns="91424" bIns="45713"/>
          <a:lstStyle>
            <a:lvl1pPr marL="0" indent="0">
              <a:buNone/>
              <a:defRPr sz="3200"/>
            </a:lvl1pPr>
            <a:lvl2pPr marL="457121" indent="0">
              <a:buNone/>
              <a:defRPr sz="2800"/>
            </a:lvl2pPr>
            <a:lvl3pPr marL="914242" indent="0">
              <a:buNone/>
              <a:defRPr sz="2400"/>
            </a:lvl3pPr>
            <a:lvl4pPr marL="1371363" indent="0">
              <a:buNone/>
              <a:defRPr sz="2000"/>
            </a:lvl4pPr>
            <a:lvl5pPr marL="1828485" indent="0">
              <a:buNone/>
              <a:defRPr sz="2000"/>
            </a:lvl5pPr>
            <a:lvl6pPr marL="2285606" indent="0">
              <a:buNone/>
              <a:defRPr sz="2000"/>
            </a:lvl6pPr>
            <a:lvl7pPr marL="2742727" indent="0">
              <a:buNone/>
              <a:defRPr sz="2000"/>
            </a:lvl7pPr>
            <a:lvl8pPr marL="3199848" indent="0">
              <a:buNone/>
              <a:defRPr sz="2000"/>
            </a:lvl8pPr>
            <a:lvl9pPr marL="3656969"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vert="horz" lIns="91424" tIns="45713" rIns="91424" bIns="45713"/>
          <a:lstStyle>
            <a:lvl1pPr marL="0" indent="0">
              <a:buNone/>
              <a:defRPr sz="1400"/>
            </a:lvl1pPr>
            <a:lvl2pPr marL="457121" indent="0">
              <a:buNone/>
              <a:defRPr sz="1200"/>
            </a:lvl2pPr>
            <a:lvl3pPr marL="914242" indent="0">
              <a:buNone/>
              <a:defRPr sz="1000"/>
            </a:lvl3pPr>
            <a:lvl4pPr marL="1371363" indent="0">
              <a:buNone/>
              <a:defRPr sz="900"/>
            </a:lvl4pPr>
            <a:lvl5pPr marL="1828485" indent="0">
              <a:buNone/>
              <a:defRPr sz="900"/>
            </a:lvl5pPr>
            <a:lvl6pPr marL="2285606" indent="0">
              <a:buNone/>
              <a:defRPr sz="900"/>
            </a:lvl6pPr>
            <a:lvl7pPr marL="2742727" indent="0">
              <a:buNone/>
              <a:defRPr sz="900"/>
            </a:lvl7pPr>
            <a:lvl8pPr marL="3199848" indent="0">
              <a:buNone/>
              <a:defRPr sz="900"/>
            </a:lvl8pPr>
            <a:lvl9pPr marL="3656969" indent="0">
              <a:buNone/>
              <a:defRPr sz="900"/>
            </a:lvl9pPr>
          </a:lstStyle>
          <a:p>
            <a:pPr lvl="0"/>
            <a:r>
              <a:rPr lang="it-IT" smtClean="0"/>
              <a:t>Fare clic per modificare gli stili del testo dello schema</a:t>
            </a:r>
          </a:p>
        </p:txBody>
      </p:sp>
      <p:sp>
        <p:nvSpPr>
          <p:cNvPr id="5" name="Segnaposto numero diapositiva 4"/>
          <p:cNvSpPr>
            <a:spLocks noGrp="1"/>
          </p:cNvSpPr>
          <p:nvPr>
            <p:ph type="sldNum" sz="quarter" idx="10"/>
          </p:nvPr>
        </p:nvSpPr>
        <p:spPr/>
        <p:txBody>
          <a:bodyPr/>
          <a:lstStyle>
            <a:lvl1pPr>
              <a:defRPr smtClean="0"/>
            </a:lvl1pPr>
          </a:lstStyle>
          <a:p>
            <a:fld id="{6FE3E9F1-8240-E144-B13F-EEC890BB79D5}" type="slidenum">
              <a:rPr lang="en-US"/>
              <a:pPr/>
              <a:t>‹N›</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482725" y="5153026"/>
            <a:ext cx="293688" cy="292100"/>
          </a:xfrm>
          <a:prstGeom prst="rect">
            <a:avLst/>
          </a:prstGeom>
          <a:noFill/>
          <a:ln w="12700">
            <a:noFill/>
            <a:miter lim="800000"/>
            <a:headEnd/>
            <a:tailEnd/>
          </a:ln>
          <a:effectLst/>
        </p:spPr>
        <p:txBody>
          <a:bodyPr vert="horz" wrap="none" lIns="91424" tIns="45713" rIns="91424" bIns="45713" numCol="1" anchor="ctr" anchorCtr="0" compatLnSpc="1">
            <a:prstTxWarp prst="textNoShape">
              <a:avLst/>
            </a:prstTxWarp>
          </a:bodyPr>
          <a:lstStyle>
            <a:lvl1pPr>
              <a:defRPr sz="1400" b="1">
                <a:solidFill>
                  <a:srgbClr val="FFFFFF"/>
                </a:solidFill>
                <a:latin typeface="+mn-lt"/>
                <a:ea typeface="Century Schoolbook" charset="0"/>
                <a:cs typeface="Century Schoolbook" charset="0"/>
                <a:sym typeface="Century Schoolbook" charset="0"/>
              </a:defRPr>
            </a:lvl1pPr>
          </a:lstStyle>
          <a:p>
            <a:fld id="{7000D47F-320D-DC48-991E-DB03F760DDD2}" type="slidenum">
              <a:rPr lang="en-US"/>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rtl="0" fontAlgn="base">
        <a:spcBef>
          <a:spcPct val="0"/>
        </a:spcBef>
        <a:spcAft>
          <a:spcPct val="0"/>
        </a:spcAft>
        <a:defRPr sz="3000" b="1">
          <a:solidFill>
            <a:srgbClr val="575F6D"/>
          </a:solidFill>
          <a:latin typeface="+mj-lt"/>
          <a:ea typeface="+mj-ea"/>
          <a:cs typeface="+mj-cs"/>
          <a:sym typeface="Century Schoolbook" charset="0"/>
        </a:defRPr>
      </a:lvl1pPr>
      <a:lvl2pPr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2pPr>
      <a:lvl3pPr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3pPr>
      <a:lvl4pPr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4pPr>
      <a:lvl5pPr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5pPr>
      <a:lvl6pPr marL="457121"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6pPr>
      <a:lvl7pPr marL="914242"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7pPr>
      <a:lvl8pPr marL="1371363"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8pPr>
      <a:lvl9pPr marL="1828485" algn="l" rtl="0" fontAlgn="base">
        <a:spcBef>
          <a:spcPct val="0"/>
        </a:spcBef>
        <a:spcAft>
          <a:spcPct val="0"/>
        </a:spcAft>
        <a:defRPr sz="3000" b="1">
          <a:solidFill>
            <a:srgbClr val="575F6D"/>
          </a:solidFill>
          <a:latin typeface="Century Schoolbook" charset="0"/>
          <a:ea typeface="ヒラギノ明朝 ProN W6" charset="-128"/>
          <a:cs typeface="ヒラギノ明朝 ProN W6" charset="-128"/>
          <a:sym typeface="Century Schoolbook" charset="0"/>
        </a:defRPr>
      </a:lvl9pPr>
    </p:titleStyle>
    <p:bodyStyle>
      <a:lvl1pPr algn="l" rtl="0" fontAlgn="base">
        <a:spcBef>
          <a:spcPts val="600"/>
        </a:spcBef>
        <a:spcAft>
          <a:spcPct val="0"/>
        </a:spcAft>
        <a:defRPr b="1">
          <a:solidFill>
            <a:srgbClr val="575F6D"/>
          </a:solidFill>
          <a:latin typeface="+mn-lt"/>
          <a:ea typeface="+mn-ea"/>
          <a:cs typeface="+mn-cs"/>
          <a:sym typeface="Century Schoolbook" charset="0"/>
        </a:defRPr>
      </a:lvl1pPr>
      <a:lvl2pPr marL="457121" algn="ctr" rtl="0" fontAlgn="base">
        <a:spcBef>
          <a:spcPts val="500"/>
        </a:spcBef>
        <a:spcAft>
          <a:spcPct val="0"/>
        </a:spcAft>
        <a:defRPr sz="2100" b="1">
          <a:solidFill>
            <a:schemeClr val="tx1"/>
          </a:solidFill>
          <a:latin typeface="+mn-lt"/>
          <a:ea typeface="ヒラギノ明朝 ProN W3" charset="-128"/>
          <a:cs typeface="ヒラギノ明朝 ProN W3" charset="-128"/>
          <a:sym typeface="Century Schoolbook" charset="0"/>
        </a:defRPr>
      </a:lvl2pPr>
      <a:lvl3pPr marL="914242" algn="ctr" rtl="0" fontAlgn="base">
        <a:spcBef>
          <a:spcPts val="400"/>
        </a:spcBef>
        <a:spcAft>
          <a:spcPct val="0"/>
        </a:spcAft>
        <a:defRPr b="1">
          <a:solidFill>
            <a:schemeClr val="tx1"/>
          </a:solidFill>
          <a:latin typeface="+mn-lt"/>
          <a:ea typeface="ヒラギノ明朝 ProN W3" charset="-128"/>
          <a:cs typeface="ヒラギノ明朝 ProN W3" charset="-128"/>
          <a:sym typeface="Century Schoolbook" charset="0"/>
        </a:defRPr>
      </a:lvl3pPr>
      <a:lvl4pPr marL="1371363" algn="ctr" rtl="0" fontAlgn="base">
        <a:spcBef>
          <a:spcPts val="400"/>
        </a:spcBef>
        <a:spcAft>
          <a:spcPct val="0"/>
        </a:spcAft>
        <a:defRPr b="1">
          <a:solidFill>
            <a:schemeClr val="tx1"/>
          </a:solidFill>
          <a:latin typeface="+mn-lt"/>
          <a:ea typeface="ヒラギノ明朝 ProN W3" charset="-128"/>
          <a:cs typeface="ヒラギノ明朝 ProN W3" charset="-128"/>
          <a:sym typeface="Century Schoolbook" charset="0"/>
        </a:defRPr>
      </a:lvl4pPr>
      <a:lvl5pPr marL="1828485" algn="ctr" rtl="0" fontAlgn="base">
        <a:spcBef>
          <a:spcPts val="400"/>
        </a:spcBef>
        <a:spcAft>
          <a:spcPct val="0"/>
        </a:spcAft>
        <a:defRPr sz="1600" b="1">
          <a:solidFill>
            <a:schemeClr val="tx1"/>
          </a:solidFill>
          <a:latin typeface="+mn-lt"/>
          <a:ea typeface="ヒラギノ明朝 ProN W3" charset="-128"/>
          <a:cs typeface="ヒラギノ明朝 ProN W3" charset="-128"/>
          <a:sym typeface="Century Schoolbook" charset="0"/>
        </a:defRPr>
      </a:lvl5pPr>
      <a:lvl6pPr marL="2285606" algn="ctr" rtl="0" fontAlgn="base">
        <a:spcBef>
          <a:spcPts val="400"/>
        </a:spcBef>
        <a:spcAft>
          <a:spcPct val="0"/>
        </a:spcAft>
        <a:defRPr sz="1600" b="1">
          <a:solidFill>
            <a:schemeClr val="tx1"/>
          </a:solidFill>
          <a:latin typeface="+mn-lt"/>
          <a:ea typeface="ヒラギノ明朝 ProN W3" charset="-128"/>
          <a:cs typeface="ヒラギノ明朝 ProN W3" charset="-128"/>
          <a:sym typeface="Century Schoolbook" charset="0"/>
        </a:defRPr>
      </a:lvl6pPr>
      <a:lvl7pPr marL="2742727" algn="ctr" rtl="0" fontAlgn="base">
        <a:spcBef>
          <a:spcPts val="400"/>
        </a:spcBef>
        <a:spcAft>
          <a:spcPct val="0"/>
        </a:spcAft>
        <a:defRPr sz="1600" b="1">
          <a:solidFill>
            <a:schemeClr val="tx1"/>
          </a:solidFill>
          <a:latin typeface="+mn-lt"/>
          <a:ea typeface="ヒラギノ明朝 ProN W3" charset="-128"/>
          <a:cs typeface="ヒラギノ明朝 ProN W3" charset="-128"/>
          <a:sym typeface="Century Schoolbook" charset="0"/>
        </a:defRPr>
      </a:lvl7pPr>
      <a:lvl8pPr marL="3199848" algn="ctr" rtl="0" fontAlgn="base">
        <a:spcBef>
          <a:spcPts val="400"/>
        </a:spcBef>
        <a:spcAft>
          <a:spcPct val="0"/>
        </a:spcAft>
        <a:defRPr sz="1600" b="1">
          <a:solidFill>
            <a:schemeClr val="tx1"/>
          </a:solidFill>
          <a:latin typeface="+mn-lt"/>
          <a:ea typeface="ヒラギノ明朝 ProN W3" charset="-128"/>
          <a:cs typeface="ヒラギノ明朝 ProN W3" charset="-128"/>
          <a:sym typeface="Century Schoolbook" charset="0"/>
        </a:defRPr>
      </a:lvl8pPr>
      <a:lvl9pPr marL="3656969" algn="ctr" rtl="0" fontAlgn="base">
        <a:spcBef>
          <a:spcPts val="400"/>
        </a:spcBef>
        <a:spcAft>
          <a:spcPct val="0"/>
        </a:spcAft>
        <a:defRPr sz="1600" b="1">
          <a:solidFill>
            <a:schemeClr val="tx1"/>
          </a:solidFill>
          <a:latin typeface="+mn-lt"/>
          <a:ea typeface="ヒラギノ明朝 ProN W3" charset="-128"/>
          <a:cs typeface="ヒラギノ明朝 ProN W3" charset="-128"/>
          <a:sym typeface="Century Schoolbook" charset="0"/>
        </a:defRPr>
      </a:lvl9pPr>
    </p:bodyStyle>
    <p:otherStyle>
      <a:defPPr>
        <a:defRPr lang="it-IT"/>
      </a:defPPr>
      <a:lvl1pPr marL="0" algn="l" defTabSz="457121" rtl="0" eaLnBrk="1" latinLnBrk="0" hangingPunct="1">
        <a:defRPr sz="1800" kern="1200">
          <a:solidFill>
            <a:schemeClr val="tx1"/>
          </a:solidFill>
          <a:latin typeface="+mn-lt"/>
          <a:ea typeface="+mn-ea"/>
          <a:cs typeface="+mn-cs"/>
        </a:defRPr>
      </a:lvl1pPr>
      <a:lvl2pPr marL="457121" algn="l" defTabSz="457121" rtl="0" eaLnBrk="1" latinLnBrk="0" hangingPunct="1">
        <a:defRPr sz="1800" kern="1200">
          <a:solidFill>
            <a:schemeClr val="tx1"/>
          </a:solidFill>
          <a:latin typeface="+mn-lt"/>
          <a:ea typeface="+mn-ea"/>
          <a:cs typeface="+mn-cs"/>
        </a:defRPr>
      </a:lvl2pPr>
      <a:lvl3pPr marL="914242" algn="l" defTabSz="457121" rtl="0" eaLnBrk="1" latinLnBrk="0" hangingPunct="1">
        <a:defRPr sz="1800" kern="1200">
          <a:solidFill>
            <a:schemeClr val="tx1"/>
          </a:solidFill>
          <a:latin typeface="+mn-lt"/>
          <a:ea typeface="+mn-ea"/>
          <a:cs typeface="+mn-cs"/>
        </a:defRPr>
      </a:lvl3pPr>
      <a:lvl4pPr marL="1371363" algn="l" defTabSz="457121" rtl="0" eaLnBrk="1" latinLnBrk="0" hangingPunct="1">
        <a:defRPr sz="1800" kern="1200">
          <a:solidFill>
            <a:schemeClr val="tx1"/>
          </a:solidFill>
          <a:latin typeface="+mn-lt"/>
          <a:ea typeface="+mn-ea"/>
          <a:cs typeface="+mn-cs"/>
        </a:defRPr>
      </a:lvl4pPr>
      <a:lvl5pPr marL="1828485" algn="l" defTabSz="457121" rtl="0" eaLnBrk="1" latinLnBrk="0" hangingPunct="1">
        <a:defRPr sz="1800" kern="1200">
          <a:solidFill>
            <a:schemeClr val="tx1"/>
          </a:solidFill>
          <a:latin typeface="+mn-lt"/>
          <a:ea typeface="+mn-ea"/>
          <a:cs typeface="+mn-cs"/>
        </a:defRPr>
      </a:lvl5pPr>
      <a:lvl6pPr marL="2285606" algn="l" defTabSz="457121" rtl="0" eaLnBrk="1" latinLnBrk="0" hangingPunct="1">
        <a:defRPr sz="1800" kern="1200">
          <a:solidFill>
            <a:schemeClr val="tx1"/>
          </a:solidFill>
          <a:latin typeface="+mn-lt"/>
          <a:ea typeface="+mn-ea"/>
          <a:cs typeface="+mn-cs"/>
        </a:defRPr>
      </a:lvl6pPr>
      <a:lvl7pPr marL="2742727" algn="l" defTabSz="457121" rtl="0" eaLnBrk="1" latinLnBrk="0" hangingPunct="1">
        <a:defRPr sz="1800" kern="1200">
          <a:solidFill>
            <a:schemeClr val="tx1"/>
          </a:solidFill>
          <a:latin typeface="+mn-lt"/>
          <a:ea typeface="+mn-ea"/>
          <a:cs typeface="+mn-cs"/>
        </a:defRPr>
      </a:lvl7pPr>
      <a:lvl8pPr marL="3199848" algn="l" defTabSz="457121" rtl="0" eaLnBrk="1" latinLnBrk="0" hangingPunct="1">
        <a:defRPr sz="1800" kern="1200">
          <a:solidFill>
            <a:schemeClr val="tx1"/>
          </a:solidFill>
          <a:latin typeface="+mn-lt"/>
          <a:ea typeface="+mn-ea"/>
          <a:cs typeface="+mn-cs"/>
        </a:defRPr>
      </a:lvl8pPr>
      <a:lvl9pPr marL="3656969" algn="l" defTabSz="45712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google.it/url?sa=i&amp;rct=j&amp;q=&amp;esrc=s&amp;source=images&amp;cd=&amp;cad=rja&amp;uact=8&amp;ved=0CAcQjRxqFQoTCIDJ2p7U0MgCFYkDGgodHMwFrg&amp;url=http://www.inattivo.info/stati-animo/qualcosa-sulla-parabola-del-padre-misericordioso.html&amp;psig=AFQjCNGE4CDAZIr0oLahHBvK18FFMakZqw&amp;ust=1445416986826199" TargetMode="Externa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dirty="0"/>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13</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539552" y="332656"/>
            <a:ext cx="4536504" cy="187220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467544" y="404664"/>
            <a:ext cx="7704856" cy="1938978"/>
          </a:xfrm>
          <a:prstGeom prst="rect">
            <a:avLst/>
          </a:prstGeom>
        </p:spPr>
        <p:txBody>
          <a:bodyPr wrap="square" lIns="91424" tIns="45713" rIns="91424" bIns="45713">
            <a:spAutoFit/>
          </a:bodyPr>
          <a:lstStyle/>
          <a:p>
            <a:pPr algn="l"/>
            <a:r>
              <a:rPr lang="it-IT"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 GIUBILARE  </a:t>
            </a:r>
          </a:p>
          <a:p>
            <a:pPr algn="l"/>
            <a:r>
              <a:rPr lang="it-IT"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SULLA </a:t>
            </a:r>
          </a:p>
          <a:p>
            <a:pPr algn="l"/>
            <a:r>
              <a:rPr lang="it-IT"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MISERICORDIA</a:t>
            </a:r>
            <a:endParaRPr lang="it-IT" sz="40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pic>
        <p:nvPicPr>
          <p:cNvPr id="31" name="Immagine 30" descr="SalmistaTrasp.png"/>
          <p:cNvPicPr>
            <a:picLocks noChangeAspect="1"/>
          </p:cNvPicPr>
          <p:nvPr/>
        </p:nvPicPr>
        <p:blipFill>
          <a:blip r:embed="rId4"/>
          <a:stretch>
            <a:fillRect/>
          </a:stretch>
        </p:blipFill>
        <p:spPr>
          <a:xfrm>
            <a:off x="1187624" y="3212976"/>
            <a:ext cx="2232248" cy="2929880"/>
          </a:xfrm>
          <a:prstGeom prst="rect">
            <a:avLst/>
          </a:prstGeom>
        </p:spPr>
      </p:pic>
      <p:pic>
        <p:nvPicPr>
          <p:cNvPr id="14338" name="Picture 2" descr="Risultati immagini per immagini del padre misericordioso"/>
          <p:cNvPicPr>
            <a:picLocks noChangeAspect="1" noChangeArrowheads="1"/>
          </p:cNvPicPr>
          <p:nvPr/>
        </p:nvPicPr>
        <p:blipFill>
          <a:blip r:embed="rId5"/>
          <a:srcRect/>
          <a:stretch>
            <a:fillRect/>
          </a:stretch>
        </p:blipFill>
        <p:spPr bwMode="auto">
          <a:xfrm>
            <a:off x="4427984" y="1052736"/>
            <a:ext cx="4536504" cy="2975611"/>
          </a:xfrm>
          <a:prstGeom prst="rect">
            <a:avLst/>
          </a:prstGeom>
          <a:noFill/>
        </p:spPr>
      </p:pic>
      <p:sp>
        <p:nvSpPr>
          <p:cNvPr id="15" name="CasellaDiTesto 33"/>
          <p:cNvSpPr txBox="1"/>
          <p:nvPr/>
        </p:nvSpPr>
        <p:spPr>
          <a:xfrm>
            <a:off x="2843808" y="5301208"/>
            <a:ext cx="5760640" cy="707886"/>
          </a:xfrm>
          <a:prstGeom prst="rect">
            <a:avLst/>
          </a:prstGeom>
          <a:noFill/>
        </p:spPr>
        <p:txBody>
          <a:bodyPr wrap="square" rtlCol="0">
            <a:spAutoFit/>
          </a:bodyPr>
          <a:lstStyle/>
          <a:p>
            <a:pPr algn="l">
              <a:spcAft>
                <a:spcPts val="2000"/>
              </a:spcAft>
            </a:pPr>
            <a:endParaRPr lang="it-IT" sz="4000" dirty="0"/>
          </a:p>
        </p:txBody>
      </p:sp>
      <p:sp>
        <p:nvSpPr>
          <p:cNvPr id="16" name="CasellaDiTesto 33"/>
          <p:cNvSpPr txBox="1"/>
          <p:nvPr/>
        </p:nvSpPr>
        <p:spPr>
          <a:xfrm>
            <a:off x="838200" y="2057400"/>
            <a:ext cx="7924800" cy="707886"/>
          </a:xfrm>
          <a:prstGeom prst="rect">
            <a:avLst/>
          </a:prstGeom>
          <a:noFill/>
        </p:spPr>
        <p:txBody>
          <a:bodyPr wrap="square" rtlCol="0">
            <a:spAutoFit/>
          </a:bodyPr>
          <a:lstStyle/>
          <a:p>
            <a:pPr algn="l">
              <a:spcAft>
                <a:spcPts val="2000"/>
              </a:spcAft>
            </a:pPr>
            <a:endParaRPr lang="it-IT" sz="4000" dirty="0"/>
          </a:p>
        </p:txBody>
      </p:sp>
      <p:sp>
        <p:nvSpPr>
          <p:cNvPr id="18" name="CasellaDiTesto 33"/>
          <p:cNvSpPr txBox="1"/>
          <p:nvPr/>
        </p:nvSpPr>
        <p:spPr>
          <a:xfrm rot="20787252">
            <a:off x="3703860" y="4559082"/>
            <a:ext cx="5220349" cy="1569660"/>
          </a:xfrm>
          <a:prstGeom prst="rect">
            <a:avLst/>
          </a:prstGeom>
          <a:noFill/>
        </p:spPr>
        <p:txBody>
          <a:bodyPr wrap="square" rtlCol="0">
            <a:spAutoFit/>
          </a:bodyPr>
          <a:lstStyle/>
          <a:p>
            <a:pPr algn="l">
              <a:spcAft>
                <a:spcPts val="2000"/>
              </a:spcAft>
            </a:pPr>
            <a:r>
              <a:rPr lang="it-IT" sz="3200" dirty="0" smtClean="0">
                <a:solidFill>
                  <a:srgbClr val="C00000"/>
                </a:solidFill>
                <a:latin typeface="Freestyle Script" pitchFamily="66" charset="0"/>
              </a:rPr>
              <a:t>CANTIAMO E INNEGGIAMO AL SIGNORE PERCHE’ ETERNA E’ LA SUA MISERICORDIA</a:t>
            </a:r>
            <a:endParaRPr lang="it-IT" sz="3200" dirty="0">
              <a:solidFill>
                <a:srgbClr val="C00000"/>
              </a:solidFill>
              <a:latin typeface="Freestyle Script"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horizontal)">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ox(in)">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downLeft)">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dirty="0"/>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609600" cy="461651"/>
          </a:xfrm>
          <a:prstGeom prst="rect">
            <a:avLst/>
          </a:prstGeom>
        </p:spPr>
        <p:txBody>
          <a:bodyPr wrap="square" lIns="91424" tIns="45713" rIns="91424" bIns="45713">
            <a:spAutoFit/>
          </a:bodyPr>
          <a:lstStyle/>
          <a:p>
            <a:r>
              <a:rPr lang="it-IT" sz="2400" dirty="0" smtClean="0">
                <a:solidFill>
                  <a:srgbClr val="800000"/>
                </a:solidFill>
                <a:latin typeface="Georgia"/>
              </a:rPr>
              <a:t>23</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8" name="Rettangolo 16"/>
          <p:cNvSpPr/>
          <p:nvPr/>
        </p:nvSpPr>
        <p:spPr bwMode="auto">
          <a:xfrm>
            <a:off x="1219200" y="181383"/>
            <a:ext cx="6665168" cy="511313"/>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20" name="Rettangolo 18"/>
          <p:cNvSpPr/>
          <p:nvPr/>
        </p:nvSpPr>
        <p:spPr>
          <a:xfrm>
            <a:off x="990600" y="265107"/>
            <a:ext cx="6965776"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28" name="CasellaDiTesto 19"/>
          <p:cNvSpPr txBox="1"/>
          <p:nvPr/>
        </p:nvSpPr>
        <p:spPr>
          <a:xfrm>
            <a:off x="609600" y="908720"/>
            <a:ext cx="8229600" cy="507026"/>
          </a:xfrm>
          <a:prstGeom prst="rect">
            <a:avLst/>
          </a:prstGeom>
          <a:noFill/>
        </p:spPr>
        <p:txBody>
          <a:bodyPr wrap="square" lIns="75401" tIns="37701" rIns="75401" bIns="37701" rtlCol="0">
            <a:spAutoFit/>
          </a:bodyPr>
          <a:lstStyle/>
          <a:p>
            <a:pPr>
              <a:spcAft>
                <a:spcPts val="947"/>
              </a:spcAft>
            </a:pPr>
            <a:r>
              <a:rPr lang="it-IT" sz="2800" b="1" dirty="0" smtClean="0">
                <a:solidFill>
                  <a:srgbClr val="0000FF"/>
                </a:solidFill>
              </a:rPr>
              <a:t>Gli idoli</a:t>
            </a:r>
            <a:endParaRPr lang="it-IT" sz="2800" b="1" dirty="0">
              <a:solidFill>
                <a:srgbClr val="0000FF"/>
              </a:solidFill>
            </a:endParaRPr>
          </a:p>
        </p:txBody>
      </p:sp>
      <p:sp>
        <p:nvSpPr>
          <p:cNvPr id="29" name="Rettangolo 28"/>
          <p:cNvSpPr/>
          <p:nvPr/>
        </p:nvSpPr>
        <p:spPr>
          <a:xfrm>
            <a:off x="4788024" y="5229200"/>
            <a:ext cx="4176464" cy="1323439"/>
          </a:xfrm>
          <a:prstGeom prst="rect">
            <a:avLst/>
          </a:prstGeom>
        </p:spPr>
        <p:txBody>
          <a:bodyPr wrap="square">
            <a:spAutoFit/>
          </a:bodyPr>
          <a:lstStyle/>
          <a:p>
            <a:r>
              <a:rPr lang="it-IT" sz="1600" b="1" i="1" dirty="0" smtClean="0"/>
              <a:t>L'invisibilità è messa in questione, perché proibisce ogni rappresentazione-proiezione di Dio, vietando così ogni possesso della sua trascendenza attuato attraverso la visione,</a:t>
            </a:r>
            <a:endParaRPr lang="it-IT" sz="1600" dirty="0"/>
          </a:p>
        </p:txBody>
      </p:sp>
      <p:sp>
        <p:nvSpPr>
          <p:cNvPr id="30" name="Rettangolo 28"/>
          <p:cNvSpPr/>
          <p:nvPr/>
        </p:nvSpPr>
        <p:spPr>
          <a:xfrm>
            <a:off x="827584" y="1484784"/>
            <a:ext cx="2587352" cy="2369880"/>
          </a:xfrm>
          <a:prstGeom prst="rect">
            <a:avLst/>
          </a:prstGeom>
        </p:spPr>
        <p:txBody>
          <a:bodyPr wrap="square">
            <a:spAutoFit/>
          </a:bodyPr>
          <a:lstStyle/>
          <a:p>
            <a:pPr algn="l"/>
            <a:r>
              <a:rPr lang="it-IT" sz="1600" b="1" i="1" dirty="0" smtClean="0"/>
              <a:t>L'origine del primo idolo, il vitello d'oro, nasce dal fatto che Mosè tarda a tornare dal monte dove ha incontrato Dio e ha ricevuto le tavole della Legge</a:t>
            </a:r>
            <a:r>
              <a:rPr lang="it-IT" sz="2000" b="1" dirty="0"/>
              <a:t/>
            </a:r>
            <a:br>
              <a:rPr lang="it-IT" sz="2000" b="1" dirty="0"/>
            </a:br>
            <a:endParaRPr lang="it-IT" sz="2000" dirty="0"/>
          </a:p>
        </p:txBody>
      </p:sp>
      <p:sp>
        <p:nvSpPr>
          <p:cNvPr id="31" name="Rettangolo 28"/>
          <p:cNvSpPr/>
          <p:nvPr/>
        </p:nvSpPr>
        <p:spPr>
          <a:xfrm>
            <a:off x="3707904" y="1844824"/>
            <a:ext cx="1800200" cy="2062103"/>
          </a:xfrm>
          <a:prstGeom prst="rect">
            <a:avLst/>
          </a:prstGeom>
        </p:spPr>
        <p:txBody>
          <a:bodyPr wrap="square">
            <a:spAutoFit/>
          </a:bodyPr>
          <a:lstStyle/>
          <a:p>
            <a:pPr algn="l"/>
            <a:r>
              <a:rPr lang="it-IT" sz="1600" b="1" i="1" dirty="0" smtClean="0"/>
              <a:t> Ma cosa hanno di così particolare questi idoli, che "hanno bocca e non parlano, hanno orecchie e non sentono"? </a:t>
            </a:r>
            <a:endParaRPr lang="it-IT" sz="1600" dirty="0"/>
          </a:p>
        </p:txBody>
      </p:sp>
      <p:sp>
        <p:nvSpPr>
          <p:cNvPr id="34" name="CasellaDiTesto 33"/>
          <p:cNvSpPr txBox="1"/>
          <p:nvPr/>
        </p:nvSpPr>
        <p:spPr>
          <a:xfrm>
            <a:off x="3276600" y="3810000"/>
            <a:ext cx="2438400" cy="707886"/>
          </a:xfrm>
          <a:prstGeom prst="rect">
            <a:avLst/>
          </a:prstGeom>
          <a:noFill/>
        </p:spPr>
        <p:txBody>
          <a:bodyPr wrap="square" rtlCol="0">
            <a:spAutoFit/>
          </a:bodyPr>
          <a:lstStyle/>
          <a:p>
            <a:r>
              <a:rPr lang="it-IT" sz="2000" i="1" dirty="0" smtClean="0">
                <a:solidFill>
                  <a:srgbClr val="800000"/>
                </a:solidFill>
              </a:rPr>
              <a:t/>
            </a:r>
            <a:br>
              <a:rPr lang="it-IT" sz="2000" i="1" dirty="0" smtClean="0">
                <a:solidFill>
                  <a:srgbClr val="800000"/>
                </a:solidFill>
              </a:rPr>
            </a:br>
            <a:endParaRPr lang="it-IT" sz="2000" dirty="0">
              <a:solidFill>
                <a:srgbClr val="800000"/>
              </a:solidFill>
            </a:endParaRPr>
          </a:p>
        </p:txBody>
      </p:sp>
      <p:sp>
        <p:nvSpPr>
          <p:cNvPr id="40" name="Rettangolo 28"/>
          <p:cNvSpPr/>
          <p:nvPr/>
        </p:nvSpPr>
        <p:spPr>
          <a:xfrm>
            <a:off x="971600" y="4869160"/>
            <a:ext cx="3623320" cy="1323439"/>
          </a:xfrm>
          <a:prstGeom prst="rect">
            <a:avLst/>
          </a:prstGeom>
        </p:spPr>
        <p:txBody>
          <a:bodyPr wrap="square">
            <a:spAutoFit/>
          </a:bodyPr>
          <a:lstStyle/>
          <a:p>
            <a:pPr algn="l"/>
            <a:r>
              <a:rPr lang="it-IT" sz="2000" b="1" i="1" dirty="0" smtClean="0"/>
              <a:t>L'unicità è messa anch'essa in questione, perché impone un'unità d'indirizzo della vita verso Dio,</a:t>
            </a:r>
            <a:endParaRPr lang="it-IT" sz="2000" dirty="0">
              <a:solidFill>
                <a:srgbClr val="FF0000"/>
              </a:solidFill>
            </a:endParaRPr>
          </a:p>
        </p:txBody>
      </p:sp>
      <p:cxnSp>
        <p:nvCxnSpPr>
          <p:cNvPr id="43" name="Straight Arrow Connector 42"/>
          <p:cNvCxnSpPr/>
          <p:nvPr/>
        </p:nvCxnSpPr>
        <p:spPr bwMode="auto">
          <a:xfrm>
            <a:off x="3347864" y="2564904"/>
            <a:ext cx="288032" cy="432048"/>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cxnSp>
        <p:nvCxnSpPr>
          <p:cNvPr id="44" name="Straight Arrow Connector 43"/>
          <p:cNvCxnSpPr/>
          <p:nvPr/>
        </p:nvCxnSpPr>
        <p:spPr bwMode="auto">
          <a:xfrm flipH="1" flipV="1">
            <a:off x="3779912" y="6093296"/>
            <a:ext cx="1080120" cy="216024"/>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60" name="CasellaDiTesto 19"/>
          <p:cNvSpPr txBox="1"/>
          <p:nvPr/>
        </p:nvSpPr>
        <p:spPr>
          <a:xfrm>
            <a:off x="5724128" y="2420888"/>
            <a:ext cx="3240360" cy="2569129"/>
          </a:xfrm>
          <a:prstGeom prst="rect">
            <a:avLst/>
          </a:prstGeom>
          <a:noFill/>
        </p:spPr>
        <p:txBody>
          <a:bodyPr wrap="square" lIns="75401" tIns="37701" rIns="75401" bIns="37701" rtlCol="0">
            <a:spAutoFit/>
          </a:bodyPr>
          <a:lstStyle/>
          <a:p>
            <a:pPr algn="l">
              <a:spcAft>
                <a:spcPts val="947"/>
              </a:spcAft>
            </a:pPr>
            <a:r>
              <a:rPr lang="it-IT" sz="1800" b="1" i="1" dirty="0" smtClean="0"/>
              <a:t>Probabilmente e per diverse ragioni, questi idoli sono sentiti come più vicini all'uomo e alle sue diverse esigenze rispetto ad un Dio invisibile ed unico, che chiede il rispetto di queste sue caratteristiche nell'atto unico di adorazione a Lui. </a:t>
            </a:r>
            <a:endParaRPr lang="it-IT" sz="1800" b="1" dirty="0">
              <a:solidFill>
                <a:srgbClr val="C00000"/>
              </a:solidFill>
            </a:endParaRPr>
          </a:p>
        </p:txBody>
      </p:sp>
      <p:cxnSp>
        <p:nvCxnSpPr>
          <p:cNvPr id="61" name="Straight Arrow Connector 60"/>
          <p:cNvCxnSpPr/>
          <p:nvPr/>
        </p:nvCxnSpPr>
        <p:spPr bwMode="auto">
          <a:xfrm>
            <a:off x="5220072" y="4005064"/>
            <a:ext cx="432048" cy="360040"/>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cxnSp>
        <p:nvCxnSpPr>
          <p:cNvPr id="64" name="Straight Arrow Connector 63"/>
          <p:cNvCxnSpPr/>
          <p:nvPr/>
        </p:nvCxnSpPr>
        <p:spPr bwMode="auto">
          <a:xfrm flipH="1">
            <a:off x="8532440" y="4797152"/>
            <a:ext cx="216024" cy="432048"/>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pic>
        <p:nvPicPr>
          <p:cNvPr id="23" name="Picture 2" descr="Risultati immagini per immagini del padre misericordioso"/>
          <p:cNvPicPr>
            <a:picLocks noChangeAspect="1" noChangeArrowheads="1"/>
          </p:cNvPicPr>
          <p:nvPr/>
        </p:nvPicPr>
        <p:blipFill>
          <a:blip r:embed="rId4"/>
          <a:srcRect/>
          <a:stretch>
            <a:fillRect/>
          </a:stretch>
        </p:blipFill>
        <p:spPr bwMode="auto">
          <a:xfrm>
            <a:off x="7020272" y="764704"/>
            <a:ext cx="1800199" cy="141277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trips(down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strips(downLeft)">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blinds(horizontal)">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strips(downLeft)">
                                      <p:cBhvr>
                                        <p:cTn id="27" dur="500"/>
                                        <p:tgtEl>
                                          <p:spTgt spid="6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4"/>
                                        </p:tgtEl>
                                        <p:attrNameLst>
                                          <p:attrName>style.visibility</p:attrName>
                                        </p:attrNameLst>
                                      </p:cBhvr>
                                      <p:to>
                                        <p:strVal val="visible"/>
                                      </p:to>
                                    </p:set>
                                    <p:animEffect transition="in" filter="blinds(horizontal)">
                                      <p:cBhvr>
                                        <p:cTn id="32" dur="500"/>
                                        <p:tgtEl>
                                          <p:spTgt spid="6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strips(downLeft)">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linds(horizontal)">
                                      <p:cBhvr>
                                        <p:cTn id="42" dur="500"/>
                                        <p:tgtEl>
                                          <p:spTgt spid="44"/>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heel(4)">
                                      <p:cBhvr>
                                        <p:cTn id="47"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40" grpId="0"/>
      <p:bldP spid="6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12</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539552" y="0"/>
            <a:ext cx="6858000" cy="656817"/>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467544" y="0"/>
            <a:ext cx="6912768"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pic>
        <p:nvPicPr>
          <p:cNvPr id="23" name="Picture 2" descr="Risultati immagini per immagini del padre misericordioso"/>
          <p:cNvPicPr>
            <a:picLocks noChangeAspect="1" noChangeArrowheads="1"/>
          </p:cNvPicPr>
          <p:nvPr/>
        </p:nvPicPr>
        <p:blipFill>
          <a:blip r:embed="rId4"/>
          <a:srcRect/>
          <a:stretch>
            <a:fillRect/>
          </a:stretch>
        </p:blipFill>
        <p:spPr bwMode="auto">
          <a:xfrm>
            <a:off x="6444208" y="0"/>
            <a:ext cx="1800199" cy="1412776"/>
          </a:xfrm>
          <a:prstGeom prst="rect">
            <a:avLst/>
          </a:prstGeom>
          <a:noFill/>
        </p:spPr>
      </p:pic>
      <p:sp>
        <p:nvSpPr>
          <p:cNvPr id="13" name="Rettangolo 12"/>
          <p:cNvSpPr/>
          <p:nvPr/>
        </p:nvSpPr>
        <p:spPr>
          <a:xfrm>
            <a:off x="683568" y="1124744"/>
            <a:ext cx="2952328" cy="2123658"/>
          </a:xfrm>
          <a:prstGeom prst="rect">
            <a:avLst/>
          </a:prstGeom>
        </p:spPr>
        <p:txBody>
          <a:bodyPr wrap="square">
            <a:spAutoFit/>
          </a:bodyPr>
          <a:lstStyle/>
          <a:p>
            <a:r>
              <a:rPr lang="it-IT" sz="1800" b="1" i="1" dirty="0" smtClean="0"/>
              <a:t>All'uomo credente nel vero Dio è, allora, chiesto di non vedere, ma ascoltare, e di essere uno, senza disperdersi. Il progetto è chiaro. </a:t>
            </a:r>
            <a:endParaRPr lang="it-IT" sz="1800" dirty="0" smtClean="0"/>
          </a:p>
          <a:p>
            <a:endParaRPr lang="it-IT" sz="2400" b="1" dirty="0"/>
          </a:p>
        </p:txBody>
      </p:sp>
      <p:sp>
        <p:nvSpPr>
          <p:cNvPr id="15" name="Rettangolo 14"/>
          <p:cNvSpPr/>
          <p:nvPr/>
        </p:nvSpPr>
        <p:spPr>
          <a:xfrm>
            <a:off x="1196008" y="4479180"/>
            <a:ext cx="4572000" cy="461665"/>
          </a:xfrm>
          <a:prstGeom prst="rect">
            <a:avLst/>
          </a:prstGeom>
        </p:spPr>
        <p:txBody>
          <a:bodyPr wrap="square">
            <a:spAutoFit/>
          </a:bodyPr>
          <a:lstStyle/>
          <a:p>
            <a:endParaRPr lang="it-IT" sz="2400" dirty="0"/>
          </a:p>
        </p:txBody>
      </p:sp>
      <p:sp>
        <p:nvSpPr>
          <p:cNvPr id="16" name="Rettangolo 15"/>
          <p:cNvSpPr/>
          <p:nvPr/>
        </p:nvSpPr>
        <p:spPr>
          <a:xfrm>
            <a:off x="4644008" y="1556792"/>
            <a:ext cx="4320480" cy="2308324"/>
          </a:xfrm>
          <a:prstGeom prst="rect">
            <a:avLst/>
          </a:prstGeom>
        </p:spPr>
        <p:txBody>
          <a:bodyPr wrap="square">
            <a:spAutoFit/>
          </a:bodyPr>
          <a:lstStyle/>
          <a:p>
            <a:r>
              <a:rPr lang="it-IT" sz="1600" b="1" i="1" dirty="0" smtClean="0"/>
              <a:t>Fino a quando ci opponiamo in mille modi alla nostra debolezza, la potenza di Dio non può agire in noi. Naturalmente possiamo fare qualche sforzo per correggere un po' la nostra debolezza, ma in realtà non serve a nulla: la meraviglia della potenza di Dio e la meraviglia della nostra conversione restano al di fuori della nostra portata</a:t>
            </a:r>
            <a:endParaRPr lang="it-IT" sz="1600" b="1" dirty="0"/>
          </a:p>
        </p:txBody>
      </p:sp>
      <p:sp>
        <p:nvSpPr>
          <p:cNvPr id="16385" name="Rectangle 1"/>
          <p:cNvSpPr>
            <a:spLocks noChangeArrowheads="1"/>
          </p:cNvSpPr>
          <p:nvPr/>
        </p:nvSpPr>
        <p:spPr bwMode="auto">
          <a:xfrm>
            <a:off x="683568" y="2956592"/>
            <a:ext cx="3672408"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eaLnBrk="0" hangingPunct="0">
              <a:tabLst>
                <a:tab pos="469900" algn="l"/>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
            </a:r>
            <a:br>
              <a:rPr kumimoji="0" lang="it-IT" sz="1800" b="0" i="0" u="none" strike="noStrike" cap="none" normalizeH="0" baseline="0" dirty="0" smtClean="0">
                <a:ln>
                  <a:noFill/>
                </a:ln>
                <a:solidFill>
                  <a:schemeClr val="tx1"/>
                </a:solidFill>
                <a:effectLst/>
                <a:latin typeface="Arial" pitchFamily="34" charset="0"/>
                <a:cs typeface="Arial" pitchFamily="34" charset="0"/>
              </a:rPr>
            </a:br>
            <a:r>
              <a:rPr lang="it-IT" sz="2000" dirty="0" smtClean="0"/>
              <a:t> </a:t>
            </a:r>
            <a:r>
              <a:rPr lang="it-IT" sz="1600" b="1" i="1" dirty="0" smtClean="0"/>
              <a:t>Cerchiamo di risolvere i nostri problemi con un misto di buona volontà e di generosità</a:t>
            </a:r>
            <a:r>
              <a:rPr lang="it-IT" sz="1600" b="1" i="1" smtClean="0"/>
              <a:t>, facciamo </a:t>
            </a:r>
            <a:r>
              <a:rPr lang="it-IT" sz="1600" b="1" i="1" dirty="0" smtClean="0"/>
              <a:t>del nostro meglio per condurre una vita virtuosa e giusta, ci appoggiamo su buoni propositi e sulle nostre energie naturali, tentiamo di farcela a partire dalla nostra lealtà e generosità... Tutto questo dura per un po', finché non rischiamo la disfatta e arriviamo al bordo del precipizio</a:t>
            </a:r>
            <a:endParaRPr kumimoji="0" lang="it-IT"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ttangolo 20"/>
          <p:cNvSpPr/>
          <p:nvPr/>
        </p:nvSpPr>
        <p:spPr>
          <a:xfrm>
            <a:off x="4427984" y="4437112"/>
            <a:ext cx="4572000" cy="1938992"/>
          </a:xfrm>
          <a:prstGeom prst="rect">
            <a:avLst/>
          </a:prstGeom>
        </p:spPr>
        <p:txBody>
          <a:bodyPr wrap="square">
            <a:spAutoFit/>
          </a:bodyPr>
          <a:lstStyle/>
          <a:p>
            <a:r>
              <a:rPr lang="it-IT" sz="2400" b="1" i="1" dirty="0" smtClean="0">
                <a:solidFill>
                  <a:srgbClr val="FF0000"/>
                </a:solidFill>
              </a:rPr>
              <a:t>La grazia non viene a innestarsi sulla nostra forza o sulla nostra virtù, ma unicamente sulla nostra debolezza</a:t>
            </a:r>
            <a:endParaRPr lang="it-IT" sz="2000" b="1" dirty="0"/>
          </a:p>
        </p:txBody>
      </p:sp>
      <p:cxnSp>
        <p:nvCxnSpPr>
          <p:cNvPr id="25" name="Connettore 2 32"/>
          <p:cNvCxnSpPr/>
          <p:nvPr/>
        </p:nvCxnSpPr>
        <p:spPr bwMode="auto">
          <a:xfrm>
            <a:off x="3419872" y="2780928"/>
            <a:ext cx="1152128" cy="216024"/>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cxnSp>
        <p:nvCxnSpPr>
          <p:cNvPr id="30" name="Connettore 2 32"/>
          <p:cNvCxnSpPr/>
          <p:nvPr/>
        </p:nvCxnSpPr>
        <p:spPr bwMode="auto">
          <a:xfrm>
            <a:off x="4067944" y="5013176"/>
            <a:ext cx="504056" cy="360040"/>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cxnSp>
        <p:nvCxnSpPr>
          <p:cNvPr id="31" name="Connettore 2 32"/>
          <p:cNvCxnSpPr/>
          <p:nvPr/>
        </p:nvCxnSpPr>
        <p:spPr bwMode="auto">
          <a:xfrm flipH="1">
            <a:off x="4283968" y="3573016"/>
            <a:ext cx="1152128" cy="504056"/>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trips(down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down)">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strips(down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6385"/>
                                        </p:tgtEl>
                                        <p:attrNameLst>
                                          <p:attrName>style.visibility</p:attrName>
                                        </p:attrNameLst>
                                      </p:cBhvr>
                                      <p:to>
                                        <p:strVal val="visible"/>
                                      </p:to>
                                    </p:set>
                                    <p:animEffect transition="in" filter="strips(downLeft)">
                                      <p:cBhvr>
                                        <p:cTn id="27" dur="500"/>
                                        <p:tgtEl>
                                          <p:spTgt spid="1638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down)">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strips(downLeft)">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6385"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dirty="0"/>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15</a:t>
            </a:r>
            <a:endParaRPr lang="it-IT" sz="2400" dirty="0">
              <a:solidFill>
                <a:srgbClr val="800000"/>
              </a:solidFill>
            </a:endParaRPr>
          </a:p>
        </p:txBody>
      </p:sp>
      <p:pic>
        <p:nvPicPr>
          <p:cNvPr id="36" name="Immagine 35"/>
          <p:cNvPicPr>
            <a:picLocks noChangeAspect="1"/>
          </p:cNvPicPr>
          <p:nvPr/>
        </p:nvPicPr>
        <p:blipFill>
          <a:blip r:embed="rId3"/>
          <a:stretch>
            <a:fillRect/>
          </a:stretch>
        </p:blipFill>
        <p:spPr>
          <a:xfrm>
            <a:off x="165100" y="4495800"/>
            <a:ext cx="368300" cy="368300"/>
          </a:xfrm>
          <a:prstGeom prst="rect">
            <a:avLst/>
          </a:prstGeom>
        </p:spPr>
      </p:pic>
      <p:pic>
        <p:nvPicPr>
          <p:cNvPr id="37" name="Immagine 36"/>
          <p:cNvPicPr>
            <a:picLocks noChangeAspect="1"/>
          </p:cNvPicPr>
          <p:nvPr/>
        </p:nvPicPr>
        <p:blipFill>
          <a:blip r:embed="rId4"/>
          <a:stretch>
            <a:fillRect/>
          </a:stretch>
        </p:blipFill>
        <p:spPr>
          <a:xfrm>
            <a:off x="76200" y="5715000"/>
            <a:ext cx="381000" cy="381000"/>
          </a:xfrm>
          <a:prstGeom prst="rect">
            <a:avLst/>
          </a:prstGeom>
        </p:spPr>
      </p:pic>
      <p:pic>
        <p:nvPicPr>
          <p:cNvPr id="38" name="Immagine 37"/>
          <p:cNvPicPr>
            <a:picLocks noChangeAspect="1"/>
          </p:cNvPicPr>
          <p:nvPr/>
        </p:nvPicPr>
        <p:blipFill>
          <a:blip r:embed="rId3"/>
          <a:stretch>
            <a:fillRect/>
          </a:stretch>
        </p:blipFill>
        <p:spPr>
          <a:xfrm>
            <a:off x="0" y="5105400"/>
            <a:ext cx="368300" cy="368300"/>
          </a:xfrm>
          <a:prstGeom prst="rect">
            <a:avLst/>
          </a:prstGeom>
        </p:spPr>
      </p:pic>
      <p:sp>
        <p:nvSpPr>
          <p:cNvPr id="17" name="Rettangolo 16"/>
          <p:cNvSpPr/>
          <p:nvPr/>
        </p:nvSpPr>
        <p:spPr bwMode="auto">
          <a:xfrm>
            <a:off x="539552" y="188640"/>
            <a:ext cx="6552728" cy="655329"/>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611560" y="265107"/>
            <a:ext cx="6552728"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SULL’ORAZIONE</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23" name="CasellaDiTesto 22"/>
          <p:cNvSpPr txBox="1"/>
          <p:nvPr/>
        </p:nvSpPr>
        <p:spPr>
          <a:xfrm>
            <a:off x="838200" y="2590800"/>
            <a:ext cx="5181600" cy="1077218"/>
          </a:xfrm>
          <a:prstGeom prst="rect">
            <a:avLst/>
          </a:prstGeom>
          <a:noFill/>
        </p:spPr>
        <p:txBody>
          <a:bodyPr wrap="square" rtlCol="0">
            <a:spAutoFit/>
          </a:bodyPr>
          <a:lstStyle/>
          <a:p>
            <a:pPr algn="l"/>
            <a:r>
              <a:rPr lang="it-IT" sz="3200" dirty="0" smtClean="0"/>
              <a:t/>
            </a:r>
            <a:br>
              <a:rPr lang="it-IT" sz="3200" dirty="0" smtClean="0"/>
            </a:br>
            <a:endParaRPr lang="it-IT" sz="3200" dirty="0"/>
          </a:p>
        </p:txBody>
      </p:sp>
      <p:pic>
        <p:nvPicPr>
          <p:cNvPr id="21" name="Picture 2" descr="Risultati immagini per immagini del padre misericordioso"/>
          <p:cNvPicPr>
            <a:picLocks noChangeAspect="1" noChangeArrowheads="1"/>
          </p:cNvPicPr>
          <p:nvPr/>
        </p:nvPicPr>
        <p:blipFill>
          <a:blip r:embed="rId5"/>
          <a:srcRect/>
          <a:stretch>
            <a:fillRect/>
          </a:stretch>
        </p:blipFill>
        <p:spPr bwMode="auto">
          <a:xfrm>
            <a:off x="7164288" y="260648"/>
            <a:ext cx="1800199" cy="1412776"/>
          </a:xfrm>
          <a:prstGeom prst="rect">
            <a:avLst/>
          </a:prstGeom>
          <a:noFill/>
        </p:spPr>
      </p:pic>
      <p:sp>
        <p:nvSpPr>
          <p:cNvPr id="26" name="Rettangolo 25"/>
          <p:cNvSpPr/>
          <p:nvPr/>
        </p:nvSpPr>
        <p:spPr>
          <a:xfrm>
            <a:off x="4391472" y="2060848"/>
            <a:ext cx="4752528" cy="1569660"/>
          </a:xfrm>
          <a:prstGeom prst="rect">
            <a:avLst/>
          </a:prstGeom>
        </p:spPr>
        <p:txBody>
          <a:bodyPr wrap="square">
            <a:spAutoFit/>
          </a:bodyPr>
          <a:lstStyle/>
          <a:p>
            <a:r>
              <a:rPr lang="it-IT" sz="2400" b="1" i="1" dirty="0" smtClean="0"/>
              <a:t>Dobbiamo dunque imparare a dimorare nella nostra debolezza, ma armati di una fede profonda, </a:t>
            </a:r>
            <a:endParaRPr lang="it-IT" sz="2400" dirty="0"/>
          </a:p>
        </p:txBody>
      </p:sp>
      <p:sp>
        <p:nvSpPr>
          <p:cNvPr id="30" name="Segnaposto contenuto 29"/>
          <p:cNvSpPr>
            <a:spLocks noGrp="1"/>
          </p:cNvSpPr>
          <p:nvPr>
            <p:ph idx="1"/>
          </p:nvPr>
        </p:nvSpPr>
        <p:spPr>
          <a:xfrm>
            <a:off x="611560" y="1196752"/>
            <a:ext cx="4320480" cy="1728192"/>
          </a:xfrm>
        </p:spPr>
        <p:txBody>
          <a:bodyPr/>
          <a:lstStyle/>
          <a:p>
            <a:r>
              <a:rPr lang="it-IT" sz="2000" i="1" dirty="0" smtClean="0">
                <a:solidFill>
                  <a:srgbClr val="C00000"/>
                </a:solidFill>
              </a:rPr>
              <a:t>la nostra debolezza ci diventa evidente: è il luogo benedetto in cui la grazia di Gesù può sorprenderci e invaderci</a:t>
            </a:r>
            <a:endParaRPr lang="it-IT" sz="2000" dirty="0" smtClean="0">
              <a:solidFill>
                <a:srgbClr val="C00000"/>
              </a:solidFill>
            </a:endParaRPr>
          </a:p>
        </p:txBody>
      </p:sp>
      <p:sp>
        <p:nvSpPr>
          <p:cNvPr id="18" name="Rettangolo 17"/>
          <p:cNvSpPr/>
          <p:nvPr/>
        </p:nvSpPr>
        <p:spPr>
          <a:xfrm>
            <a:off x="827584" y="3212976"/>
            <a:ext cx="3384376" cy="1631216"/>
          </a:xfrm>
          <a:prstGeom prst="rect">
            <a:avLst/>
          </a:prstGeom>
        </p:spPr>
        <p:txBody>
          <a:bodyPr wrap="square">
            <a:spAutoFit/>
          </a:bodyPr>
          <a:lstStyle/>
          <a:p>
            <a:r>
              <a:rPr lang="it-IT" sz="2000" b="1" i="1" dirty="0" smtClean="0"/>
              <a:t>accettare di essere esposti alla nostra debolezza e nello stesso tempo abbandonati alla misericordia di Dio.</a:t>
            </a:r>
            <a:endParaRPr lang="it-IT" sz="2000" dirty="0"/>
          </a:p>
        </p:txBody>
      </p:sp>
      <p:sp>
        <p:nvSpPr>
          <p:cNvPr id="6145" name="Rectangle 1"/>
          <p:cNvSpPr>
            <a:spLocks noChangeArrowheads="1"/>
          </p:cNvSpPr>
          <p:nvPr/>
        </p:nvSpPr>
        <p:spPr bwMode="auto">
          <a:xfrm>
            <a:off x="2987824" y="5013176"/>
            <a:ext cx="5903640" cy="132343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77800" algn="just"/>
            <a:r>
              <a:rPr lang="it-IT" sz="2000" b="1" i="1" dirty="0" smtClean="0"/>
              <a:t>Dimorare nella tentazione e nella debolezza: ecco l'unica via per entrare in contatto con la grazia e per diventare un miracolo della </a:t>
            </a:r>
            <a:r>
              <a:rPr lang="it-IT" sz="2000" b="1" i="1" dirty="0" smtClean="0"/>
              <a:t>misericordia </a:t>
            </a:r>
            <a:r>
              <a:rPr lang="it-IT" sz="2000" b="1" i="1" dirty="0" smtClean="0"/>
              <a:t>di Dio</a:t>
            </a:r>
            <a:endParaRPr kumimoji="0" lang="it-IT" sz="2000" b="0" i="0" u="none" strike="noStrike" cap="none" normalizeH="0" baseline="0" dirty="0" smtClean="0">
              <a:ln>
                <a:noFill/>
              </a:ln>
              <a:solidFill>
                <a:srgbClr val="C00000"/>
              </a:solidFill>
              <a:effectLst/>
              <a:latin typeface="Arial" pitchFamily="34" charset="0"/>
              <a:cs typeface="Arial" pitchFamily="34" charset="0"/>
            </a:endParaRPr>
          </a:p>
        </p:txBody>
      </p:sp>
      <p:cxnSp>
        <p:nvCxnSpPr>
          <p:cNvPr id="20" name="Connettore 2 32"/>
          <p:cNvCxnSpPr/>
          <p:nvPr/>
        </p:nvCxnSpPr>
        <p:spPr bwMode="auto">
          <a:xfrm>
            <a:off x="3203848" y="2708920"/>
            <a:ext cx="1368152" cy="288032"/>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cxnSp>
        <p:nvCxnSpPr>
          <p:cNvPr id="28" name="Connettore 2 32"/>
          <p:cNvCxnSpPr/>
          <p:nvPr/>
        </p:nvCxnSpPr>
        <p:spPr bwMode="auto">
          <a:xfrm flipH="1">
            <a:off x="4355976" y="3861048"/>
            <a:ext cx="1080120" cy="360040"/>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cxnSp>
        <p:nvCxnSpPr>
          <p:cNvPr id="33" name="Connettore 2 32"/>
          <p:cNvCxnSpPr/>
          <p:nvPr/>
        </p:nvCxnSpPr>
        <p:spPr bwMode="auto">
          <a:xfrm>
            <a:off x="1835696" y="5013176"/>
            <a:ext cx="864096" cy="648072"/>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blinds(horizontal)">
                                      <p:cBhvr>
                                        <p:cTn id="7" dur="500"/>
                                        <p:tgtEl>
                                          <p:spTgt spid="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downLeft)">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strips(downLeft)">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strips(downLeft)">
                                      <p:cBhvr>
                                        <p:cTn id="32" dur="500"/>
                                        <p:tgtEl>
                                          <p:spTgt spid="33"/>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145"/>
                                        </p:tgtEl>
                                        <p:attrNameLst>
                                          <p:attrName>style.visibility</p:attrName>
                                        </p:attrNameLst>
                                      </p:cBhvr>
                                      <p:to>
                                        <p:strVal val="visible"/>
                                      </p:to>
                                    </p:set>
                                    <p:animEffect transition="in" filter="diamond(in)">
                                      <p:cBhvr>
                                        <p:cTn id="37" dur="20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0" grpId="0" build="p"/>
      <p:bldP spid="18" grpId="0"/>
      <p:bldP spid="61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dirty="0"/>
          </a:p>
        </p:txBody>
      </p:sp>
      <p:sp>
        <p:nvSpPr>
          <p:cNvPr id="2058" name="Line 10"/>
          <p:cNvSpPr>
            <a:spLocks noChangeShapeType="1"/>
          </p:cNvSpPr>
          <p:nvPr/>
        </p:nvSpPr>
        <p:spPr bwMode="auto">
          <a:xfrm>
            <a:off x="9128919"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16</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1219200" y="181383"/>
            <a:ext cx="6521152" cy="583321"/>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990600" y="265107"/>
            <a:ext cx="6893768"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21" name="CasellaDiTesto 25"/>
          <p:cNvSpPr txBox="1"/>
          <p:nvPr/>
        </p:nvSpPr>
        <p:spPr>
          <a:xfrm>
            <a:off x="899592" y="1412776"/>
            <a:ext cx="4536504" cy="1631216"/>
          </a:xfrm>
          <a:prstGeom prst="rect">
            <a:avLst/>
          </a:prstGeom>
          <a:noFill/>
        </p:spPr>
        <p:txBody>
          <a:bodyPr wrap="square" rtlCol="0">
            <a:spAutoFit/>
          </a:bodyPr>
          <a:lstStyle/>
          <a:p>
            <a:r>
              <a:rPr lang="it-IT" sz="2000" b="1" i="1" dirty="0" smtClean="0"/>
              <a:t>Il più grande danno di un'offesa - spesso maggiore dell'offesa stessa  è che essa mi distrugge la libertà di essere me stesso, poiché mi trovo involontariamente dominato dall'ira </a:t>
            </a:r>
            <a:endParaRPr lang="it-IT" sz="2000" b="1" dirty="0"/>
          </a:p>
        </p:txBody>
      </p:sp>
      <p:sp>
        <p:nvSpPr>
          <p:cNvPr id="23" name="Rettangolo 27"/>
          <p:cNvSpPr/>
          <p:nvPr/>
        </p:nvSpPr>
        <p:spPr>
          <a:xfrm>
            <a:off x="6084168" y="3429000"/>
            <a:ext cx="2736304" cy="2554545"/>
          </a:xfrm>
          <a:prstGeom prst="rect">
            <a:avLst/>
          </a:prstGeom>
        </p:spPr>
        <p:txBody>
          <a:bodyPr wrap="square">
            <a:spAutoFit/>
          </a:bodyPr>
          <a:lstStyle/>
          <a:p>
            <a:r>
              <a:rPr lang="it-IT" sz="2000" b="1" i="1" dirty="0" smtClean="0"/>
              <a:t>Odio l'offensore per quello che mi ha fatto, ma proprio in questo odio per l'altro, io permetto a costui di diventare il signore e il padrone della mia vita </a:t>
            </a:r>
            <a:endParaRPr lang="it-IT" sz="2000" b="1" dirty="0">
              <a:solidFill>
                <a:srgbClr val="C00000"/>
              </a:solidFill>
            </a:endParaRPr>
          </a:p>
        </p:txBody>
      </p:sp>
      <p:cxnSp>
        <p:nvCxnSpPr>
          <p:cNvPr id="24" name="Connettore 2 32"/>
          <p:cNvCxnSpPr/>
          <p:nvPr/>
        </p:nvCxnSpPr>
        <p:spPr bwMode="auto">
          <a:xfrm flipH="1">
            <a:off x="5220072" y="4437112"/>
            <a:ext cx="864096" cy="432048"/>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sp>
        <p:nvSpPr>
          <p:cNvPr id="26" name="Rettangolo 25"/>
          <p:cNvSpPr/>
          <p:nvPr/>
        </p:nvSpPr>
        <p:spPr>
          <a:xfrm>
            <a:off x="899592" y="3645024"/>
            <a:ext cx="4320480" cy="2585323"/>
          </a:xfrm>
          <a:prstGeom prst="rect">
            <a:avLst/>
          </a:prstGeom>
        </p:spPr>
        <p:txBody>
          <a:bodyPr wrap="square">
            <a:spAutoFit/>
          </a:bodyPr>
          <a:lstStyle/>
          <a:p>
            <a:r>
              <a:rPr lang="it-IT" sz="1800" b="1" i="1" dirty="0" smtClean="0"/>
              <a:t>L'offeso sente nel più profondo del suo essere il bisogno di ripagare con la stessa moneta. Sembra che il danno fatto dal peccato possa essere ripagato soltanto peccando contro colui che ha peccato, con l'unica differenza che l'azione intrapresa contro l'offensore appare necessaria secondo le esigenze della giustizia</a:t>
            </a:r>
            <a:endParaRPr lang="it-IT" sz="1800" dirty="0"/>
          </a:p>
        </p:txBody>
      </p:sp>
      <p:cxnSp>
        <p:nvCxnSpPr>
          <p:cNvPr id="35" name="Connettore 2 32"/>
          <p:cNvCxnSpPr/>
          <p:nvPr/>
        </p:nvCxnSpPr>
        <p:spPr bwMode="auto">
          <a:xfrm>
            <a:off x="5436096" y="3068960"/>
            <a:ext cx="576064" cy="432048"/>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pic>
        <p:nvPicPr>
          <p:cNvPr id="18" name="Picture 2" descr="Risultati immagini per immagini del padre misericordioso"/>
          <p:cNvPicPr>
            <a:picLocks noChangeAspect="1" noChangeArrowheads="1"/>
          </p:cNvPicPr>
          <p:nvPr/>
        </p:nvPicPr>
        <p:blipFill>
          <a:blip r:embed="rId4"/>
          <a:srcRect/>
          <a:stretch>
            <a:fillRect/>
          </a:stretch>
        </p:blipFill>
        <p:spPr bwMode="auto">
          <a:xfrm>
            <a:off x="6876256" y="980728"/>
            <a:ext cx="1800199" cy="141277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strips(downLeft)">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strips(downLeft)">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linds(horizontal)">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dirty="0"/>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18</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539552" y="0"/>
            <a:ext cx="6480720" cy="119675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611560" y="188641"/>
            <a:ext cx="6480720" cy="954093"/>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40" name="CasellaDiTesto 39"/>
          <p:cNvSpPr txBox="1"/>
          <p:nvPr/>
        </p:nvSpPr>
        <p:spPr>
          <a:xfrm>
            <a:off x="1043608" y="1340768"/>
            <a:ext cx="5400600" cy="1938992"/>
          </a:xfrm>
          <a:prstGeom prst="rect">
            <a:avLst/>
          </a:prstGeom>
          <a:noFill/>
        </p:spPr>
        <p:txBody>
          <a:bodyPr wrap="square" rtlCol="0">
            <a:spAutoFit/>
          </a:bodyPr>
          <a:lstStyle/>
          <a:p>
            <a:pPr algn="l"/>
            <a:r>
              <a:rPr lang="it-IT" sz="2400" b="1" i="1" dirty="0" smtClean="0"/>
              <a:t>Se davvero si è giunti a essere capaci di perdono, non si cerca che sia ristabilita la giustizia, perché il perdonare non è azione di giustizia ma di misericordia</a:t>
            </a:r>
            <a:endParaRPr lang="it-IT" sz="2400" dirty="0"/>
          </a:p>
        </p:txBody>
      </p:sp>
      <p:sp>
        <p:nvSpPr>
          <p:cNvPr id="42" name="CasellaDiTesto 41"/>
          <p:cNvSpPr txBox="1"/>
          <p:nvPr/>
        </p:nvSpPr>
        <p:spPr>
          <a:xfrm>
            <a:off x="1043608" y="3789041"/>
            <a:ext cx="5184576" cy="2677656"/>
          </a:xfrm>
          <a:prstGeom prst="rect">
            <a:avLst/>
          </a:prstGeom>
          <a:noFill/>
        </p:spPr>
        <p:txBody>
          <a:bodyPr wrap="square" rtlCol="0">
            <a:spAutoFit/>
          </a:bodyPr>
          <a:lstStyle/>
          <a:p>
            <a:pPr algn="l"/>
            <a:r>
              <a:rPr lang="it-IT" sz="2800" b="1" i="1" dirty="0" smtClean="0">
                <a:solidFill>
                  <a:srgbClr val="C00000"/>
                </a:solidFill>
              </a:rPr>
              <a:t>Sì, bisogna giungere a pensare che è la conversione di chi ha subito l'offesa che previene il cambiamento dell'offensore e gli permette di correggersi</a:t>
            </a:r>
            <a:endParaRPr lang="it-IT" sz="2800" dirty="0">
              <a:solidFill>
                <a:srgbClr val="C00000"/>
              </a:solidFill>
            </a:endParaRPr>
          </a:p>
        </p:txBody>
      </p:sp>
      <p:pic>
        <p:nvPicPr>
          <p:cNvPr id="18" name="Picture 2" descr="Risultati immagini per immagini del padre misericordioso"/>
          <p:cNvPicPr>
            <a:picLocks noChangeAspect="1" noChangeArrowheads="1"/>
          </p:cNvPicPr>
          <p:nvPr/>
        </p:nvPicPr>
        <p:blipFill>
          <a:blip r:embed="rId4"/>
          <a:srcRect/>
          <a:stretch>
            <a:fillRect/>
          </a:stretch>
        </p:blipFill>
        <p:spPr bwMode="auto">
          <a:xfrm>
            <a:off x="7092280" y="260648"/>
            <a:ext cx="1907704" cy="1440160"/>
          </a:xfrm>
          <a:prstGeom prst="rect">
            <a:avLst/>
          </a:prstGeom>
          <a:noFill/>
        </p:spPr>
      </p:pic>
      <p:pic>
        <p:nvPicPr>
          <p:cNvPr id="16" name="Picture 4" descr="http://www.inattivo.info/media/images/edward_john_poynter_020_il_ritorno_del_figliol_prodigo.jpg">
            <a:hlinkClick r:id="rId5"/>
          </p:cNvPr>
          <p:cNvPicPr>
            <a:picLocks noChangeAspect="1" noChangeArrowheads="1"/>
          </p:cNvPicPr>
          <p:nvPr/>
        </p:nvPicPr>
        <p:blipFill>
          <a:blip r:embed="rId6"/>
          <a:srcRect/>
          <a:stretch>
            <a:fillRect/>
          </a:stretch>
        </p:blipFill>
        <p:spPr bwMode="auto">
          <a:xfrm>
            <a:off x="6804248" y="2420888"/>
            <a:ext cx="2232247" cy="345638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linds(horizontal)">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amond(in)">
                                      <p:cBhvr>
                                        <p:cTn id="1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dirty="0"/>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17</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683568" y="188641"/>
            <a:ext cx="6624736" cy="64807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683568" y="188640"/>
            <a:ext cx="7056784" cy="523206"/>
          </a:xfrm>
          <a:prstGeom prst="rect">
            <a:avLst/>
          </a:prstGeom>
        </p:spPr>
        <p:txBody>
          <a:bodyPr wrap="square" lIns="91424" tIns="45713" rIns="91424" bIns="45713">
            <a:spAutoFit/>
          </a:bodyPr>
          <a:lstStyle/>
          <a:p>
            <a:pPr algn="l"/>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18" name="CasellaDiTesto 19"/>
          <p:cNvSpPr txBox="1"/>
          <p:nvPr/>
        </p:nvSpPr>
        <p:spPr>
          <a:xfrm>
            <a:off x="683568" y="1052736"/>
            <a:ext cx="6624736" cy="1922798"/>
          </a:xfrm>
          <a:prstGeom prst="rect">
            <a:avLst/>
          </a:prstGeom>
          <a:noFill/>
        </p:spPr>
        <p:txBody>
          <a:bodyPr wrap="square" lIns="75401" tIns="37701" rIns="75401" bIns="37701" rtlCol="0">
            <a:spAutoFit/>
          </a:bodyPr>
          <a:lstStyle/>
          <a:p>
            <a:r>
              <a:rPr lang="it-IT" sz="2400" b="1" dirty="0" smtClean="0"/>
              <a:t>È una forza, quindi, che mette in movimento, capace di liberare se stesso e l'altro, di diventare paradigma per ogni relazione di cura, di creare aggregazioni, relazioni umane significative.</a:t>
            </a:r>
            <a:endParaRPr lang="it-IT" sz="2400" dirty="0"/>
          </a:p>
        </p:txBody>
      </p:sp>
      <p:sp>
        <p:nvSpPr>
          <p:cNvPr id="21" name="CasellaDiTesto 25"/>
          <p:cNvSpPr txBox="1"/>
          <p:nvPr/>
        </p:nvSpPr>
        <p:spPr>
          <a:xfrm>
            <a:off x="683568" y="3501008"/>
            <a:ext cx="4464496" cy="2677656"/>
          </a:xfrm>
          <a:prstGeom prst="rect">
            <a:avLst/>
          </a:prstGeom>
          <a:noFill/>
        </p:spPr>
        <p:txBody>
          <a:bodyPr wrap="square" rtlCol="0">
            <a:spAutoFit/>
          </a:bodyPr>
          <a:lstStyle/>
          <a:p>
            <a:r>
              <a:rPr lang="it-IT" sz="2400" dirty="0"/>
              <a:t/>
            </a:r>
            <a:br>
              <a:rPr lang="it-IT" sz="2400" dirty="0"/>
            </a:br>
            <a:r>
              <a:rPr lang="it-IT" sz="2400" b="1" dirty="0" smtClean="0"/>
              <a:t> </a:t>
            </a:r>
            <a:r>
              <a:rPr lang="it-IT" sz="2400" b="1" i="1" dirty="0" smtClean="0"/>
              <a:t>Si impongono dunque parole e atti che portino l'offensore a sentirsi accolto, perdonato, amato più di quando non aveva ancora perpetrato l'offesa. </a:t>
            </a:r>
            <a:endParaRPr lang="it-IT" sz="2400" dirty="0"/>
          </a:p>
        </p:txBody>
      </p:sp>
      <p:cxnSp>
        <p:nvCxnSpPr>
          <p:cNvPr id="24" name="Connettore 2 32"/>
          <p:cNvCxnSpPr/>
          <p:nvPr/>
        </p:nvCxnSpPr>
        <p:spPr bwMode="auto">
          <a:xfrm flipH="1">
            <a:off x="4860032" y="2852936"/>
            <a:ext cx="864096" cy="1008112"/>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sp>
        <p:nvSpPr>
          <p:cNvPr id="30" name="Rettangolo 29"/>
          <p:cNvSpPr/>
          <p:nvPr/>
        </p:nvSpPr>
        <p:spPr>
          <a:xfrm>
            <a:off x="6084168" y="3573016"/>
            <a:ext cx="2664296" cy="2246769"/>
          </a:xfrm>
          <a:prstGeom prst="rect">
            <a:avLst/>
          </a:prstGeom>
        </p:spPr>
        <p:txBody>
          <a:bodyPr wrap="square">
            <a:spAutoFit/>
          </a:bodyPr>
          <a:lstStyle/>
          <a:p>
            <a:r>
              <a:rPr lang="it-IT" sz="2000" b="1" i="1" dirty="0" smtClean="0"/>
              <a:t>Altrimenti come l'offensore potrebbe sentirsi perdonato, se si vede trattato male, allontanato o anche solo schivato?</a:t>
            </a:r>
            <a:endParaRPr lang="it-IT" sz="2000" dirty="0"/>
          </a:p>
        </p:txBody>
      </p:sp>
      <p:cxnSp>
        <p:nvCxnSpPr>
          <p:cNvPr id="31" name="Connettore 2 32"/>
          <p:cNvCxnSpPr/>
          <p:nvPr/>
        </p:nvCxnSpPr>
        <p:spPr bwMode="auto">
          <a:xfrm>
            <a:off x="4860032" y="5229200"/>
            <a:ext cx="1224136" cy="0"/>
          </a:xfrm>
          <a:prstGeom prst="straightConnector1">
            <a:avLst/>
          </a:prstGeom>
          <a:solidFill>
            <a:schemeClr val="accent1"/>
          </a:solidFill>
          <a:ln w="38100" cap="flat" cmpd="sng" algn="ctr">
            <a:solidFill>
              <a:srgbClr val="0000FF"/>
            </a:solidFill>
            <a:prstDash val="solid"/>
            <a:round/>
            <a:headEnd type="none" w="med" len="med"/>
            <a:tailEnd type="arrow" w="med" len="med"/>
          </a:ln>
          <a:effectLst/>
        </p:spPr>
      </p:cxnSp>
      <p:pic>
        <p:nvPicPr>
          <p:cNvPr id="34" name="Picture 2" descr="Risultati immagini per immagini del padre misericordioso"/>
          <p:cNvPicPr>
            <a:picLocks noChangeAspect="1" noChangeArrowheads="1"/>
          </p:cNvPicPr>
          <p:nvPr/>
        </p:nvPicPr>
        <p:blipFill>
          <a:blip r:embed="rId4"/>
          <a:srcRect/>
          <a:stretch>
            <a:fillRect/>
          </a:stretch>
        </p:blipFill>
        <p:spPr bwMode="auto">
          <a:xfrm>
            <a:off x="7236296" y="116632"/>
            <a:ext cx="1907704" cy="144016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strips(downLeft)">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strips(downLeft)">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dirty="0"/>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19</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1259632" y="332656"/>
            <a:ext cx="6858000" cy="656817"/>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990600" y="265107"/>
            <a:ext cx="7162800" cy="707872"/>
          </a:xfrm>
          <a:prstGeom prst="rect">
            <a:avLst/>
          </a:prstGeom>
        </p:spPr>
        <p:txBody>
          <a:bodyPr wrap="square" lIns="91424" tIns="45713" rIns="91424" bIns="45713">
            <a:spAutoFit/>
          </a:bodyPr>
          <a:lstStyle/>
          <a:p>
            <a:r>
              <a:rPr lang="it-IT" sz="4000" b="1" i="1" dirty="0" smtClean="0"/>
              <a:t>Il dono- del perdono</a:t>
            </a:r>
            <a:endParaRPr lang="it-IT" sz="40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34" name="CasellaDiTesto 33"/>
          <p:cNvSpPr txBox="1"/>
          <p:nvPr/>
        </p:nvSpPr>
        <p:spPr>
          <a:xfrm>
            <a:off x="827584" y="1412776"/>
            <a:ext cx="3096344" cy="4524315"/>
          </a:xfrm>
          <a:prstGeom prst="rect">
            <a:avLst/>
          </a:prstGeom>
          <a:noFill/>
        </p:spPr>
        <p:txBody>
          <a:bodyPr wrap="square" rtlCol="0">
            <a:spAutoFit/>
          </a:bodyPr>
          <a:lstStyle/>
          <a:p>
            <a:pPr algn="l"/>
            <a:r>
              <a:rPr lang="it-IT" sz="2400" b="1" i="1" dirty="0" smtClean="0"/>
              <a:t>“Non siamo la somma delle nostre debolezze e fallimenti, siamo la somma dell’amore del Padre per noi e la nostra reale capacità di divenire l’immagine del figlio Gesù  </a:t>
            </a:r>
          </a:p>
          <a:p>
            <a:pPr algn="l"/>
            <a:r>
              <a:rPr lang="it-IT" sz="2400" b="1" i="1" dirty="0" smtClean="0"/>
              <a:t>(San Giovanni Paolo II). </a:t>
            </a:r>
            <a:endParaRPr lang="it-IT" sz="2400" b="1" dirty="0">
              <a:solidFill>
                <a:srgbClr val="FF0000"/>
              </a:solidFill>
              <a:latin typeface="Freestyle Script" pitchFamily="66" charset="0"/>
            </a:endParaRPr>
          </a:p>
        </p:txBody>
      </p:sp>
      <p:pic>
        <p:nvPicPr>
          <p:cNvPr id="21" name="Picture 8" descr="E:\108312075_2.jpg"/>
          <p:cNvPicPr>
            <a:picLocks noGrp="1" noChangeAspect="1" noChangeArrowheads="1"/>
          </p:cNvPicPr>
          <p:nvPr>
            <p:ph idx="1"/>
          </p:nvPr>
        </p:nvPicPr>
        <p:blipFill>
          <a:blip r:embed="rId4" cstate="print"/>
          <a:srcRect l="12463" t="4834" r="16125" b="17041"/>
          <a:stretch>
            <a:fillRect/>
          </a:stretch>
        </p:blipFill>
        <p:spPr>
          <a:xfrm>
            <a:off x="4211960" y="1484784"/>
            <a:ext cx="4932040" cy="4464496"/>
          </a:xfrm>
          <a:prstGeom prst="snip2SameRect">
            <a:avLst/>
          </a:prstGeom>
          <a:effectLst>
            <a:softEdge rad="63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 calcmode="lin" valueType="num">
                                      <p:cBhvr>
                                        <p:cTn id="9" dur="500" fill="hold"/>
                                        <p:tgtEl>
                                          <p:spTgt spid="17"/>
                                        </p:tgtEl>
                                        <p:attrNameLst>
                                          <p:attrName>style.rotation</p:attrName>
                                        </p:attrNameLst>
                                      </p:cBhvr>
                                      <p:tavLst>
                                        <p:tav tm="0">
                                          <p:val>
                                            <p:fltVal val="360"/>
                                          </p:val>
                                        </p:tav>
                                        <p:tav tm="100000">
                                          <p:val>
                                            <p:fltVal val="0"/>
                                          </p:val>
                                        </p:tav>
                                      </p:tavLst>
                                    </p:anim>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21"/>
                                        </p:tgtEl>
                                        <p:attrNameLst>
                                          <p:attrName>style.visibility</p:attrName>
                                        </p:attrNameLst>
                                      </p:cBhvr>
                                      <p:to>
                                        <p:strVal val="visible"/>
                                      </p:to>
                                    </p:set>
                                    <p:anim by="(-#ppt_w*2)" calcmode="lin" valueType="num">
                                      <p:cBhvr rctx="PPT">
                                        <p:cTn id="15" dur="500" autoRev="1" fill="hold">
                                          <p:stCondLst>
                                            <p:cond delay="0"/>
                                          </p:stCondLst>
                                        </p:cTn>
                                        <p:tgtEl>
                                          <p:spTgt spid="21"/>
                                        </p:tgtEl>
                                        <p:attrNameLst>
                                          <p:attrName>ppt_w</p:attrName>
                                        </p:attrNameLst>
                                      </p:cBhvr>
                                    </p:anim>
                                    <p:anim by="(#ppt_w*0.50)" calcmode="lin" valueType="num">
                                      <p:cBhvr>
                                        <p:cTn id="16" dur="500" decel="50000" autoRev="1" fill="hold">
                                          <p:stCondLst>
                                            <p:cond delay="0"/>
                                          </p:stCondLst>
                                        </p:cTn>
                                        <p:tgtEl>
                                          <p:spTgt spid="21"/>
                                        </p:tgtEl>
                                        <p:attrNameLst>
                                          <p:attrName>ppt_x</p:attrName>
                                        </p:attrNameLst>
                                      </p:cBhvr>
                                    </p:anim>
                                    <p:anim from="(-#ppt_h/2)" to="(#ppt_y)" calcmode="lin" valueType="num">
                                      <p:cBhvr>
                                        <p:cTn id="17" dur="1000" fill="hold">
                                          <p:stCondLst>
                                            <p:cond delay="0"/>
                                          </p:stCondLst>
                                        </p:cTn>
                                        <p:tgtEl>
                                          <p:spTgt spid="21"/>
                                        </p:tgtEl>
                                        <p:attrNameLst>
                                          <p:attrName>ppt_y</p:attrName>
                                        </p:attrNameLst>
                                      </p:cBhvr>
                                    </p:anim>
                                    <p:animRot by="21600000">
                                      <p:cBhvr>
                                        <p:cTn id="18" dur="1000" fill="hold">
                                          <p:stCondLst>
                                            <p:cond delay="0"/>
                                          </p:stCondLst>
                                        </p:cTn>
                                        <p:tgtEl>
                                          <p:spTgt spid="21"/>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strips(downLeft)">
                                      <p:cBhvr>
                                        <p:cTn id="2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0"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16" name="Rettangolo 15"/>
          <p:cNvSpPr/>
          <p:nvPr/>
        </p:nvSpPr>
        <p:spPr>
          <a:xfrm>
            <a:off x="2051720" y="476672"/>
            <a:ext cx="7467600" cy="707872"/>
          </a:xfrm>
          <a:prstGeom prst="rect">
            <a:avLst/>
          </a:prstGeom>
        </p:spPr>
        <p:txBody>
          <a:bodyPr wrap="square" lIns="91424" tIns="45713" rIns="91424" bIns="45713">
            <a:spAutoFit/>
          </a:bodyPr>
          <a:lstStyle/>
          <a:p>
            <a:r>
              <a:rPr lang="it-IT" sz="4000" dirty="0">
                <a:solidFill>
                  <a:schemeClr val="tx1"/>
                </a:solidFill>
              </a:rPr>
              <a:t>	</a:t>
            </a:r>
            <a:endParaRPr lang="it-IT" dirty="0"/>
          </a:p>
        </p:txBody>
      </p:sp>
      <p:sp>
        <p:nvSpPr>
          <p:cNvPr id="18" name="Rettangolo 17"/>
          <p:cNvSpPr/>
          <p:nvPr/>
        </p:nvSpPr>
        <p:spPr>
          <a:xfrm>
            <a:off x="609600" y="3501008"/>
            <a:ext cx="7778824" cy="2993113"/>
          </a:xfrm>
          <a:prstGeom prst="rect">
            <a:avLst/>
          </a:prstGeom>
        </p:spPr>
        <p:txBody>
          <a:bodyPr wrap="square" lIns="91424" tIns="45713" rIns="91424" bIns="45713">
            <a:spAutoFit/>
          </a:bodyPr>
          <a:lstStyle/>
          <a:p>
            <a:pPr algn="l"/>
            <a:endParaRPr lang="it-IT" sz="4400" dirty="0">
              <a:solidFill>
                <a:schemeClr val="tx1"/>
              </a:solidFill>
            </a:endParaRPr>
          </a:p>
          <a:p>
            <a:pPr algn="l">
              <a:spcAft>
                <a:spcPts val="1000"/>
              </a:spcAft>
            </a:pPr>
            <a:r>
              <a:rPr lang="it-IT" sz="4400" dirty="0" smtClean="0">
                <a:solidFill>
                  <a:schemeClr val="tx1"/>
                </a:solidFill>
                <a:latin typeface="Georgia"/>
              </a:rPr>
              <a:t>           Anno </a:t>
            </a:r>
            <a:r>
              <a:rPr lang="it-IT" sz="4800" dirty="0" smtClean="0">
                <a:solidFill>
                  <a:schemeClr val="tx1"/>
                </a:solidFill>
                <a:latin typeface="Georgia"/>
              </a:rPr>
              <a:t>2015-2016 </a:t>
            </a:r>
            <a:endParaRPr lang="it-IT" sz="4800" dirty="0">
              <a:solidFill>
                <a:schemeClr val="tx1"/>
              </a:solidFill>
              <a:latin typeface="Georgia"/>
            </a:endParaRPr>
          </a:p>
          <a:p>
            <a:pPr>
              <a:spcBef>
                <a:spcPts val="500"/>
              </a:spcBef>
            </a:pPr>
            <a:r>
              <a:rPr lang="it-IT" sz="4000" dirty="0" smtClean="0">
                <a:solidFill>
                  <a:srgbClr val="FF0000"/>
                </a:solidFill>
                <a:latin typeface="Georgia"/>
              </a:rPr>
              <a:t>Giubileo della misericordia</a:t>
            </a:r>
            <a:endParaRPr lang="it-IT" sz="4000" b="1" dirty="0">
              <a:solidFill>
                <a:srgbClr val="FF0000"/>
              </a:solidFill>
              <a:latin typeface="Georgia"/>
            </a:endParaRPr>
          </a:p>
          <a:p>
            <a:pPr algn="l"/>
            <a:r>
              <a:rPr lang="it-IT" sz="4400" dirty="0">
                <a:solidFill>
                  <a:schemeClr val="tx1"/>
                </a:solidFill>
              </a:rPr>
              <a:t>	</a:t>
            </a:r>
            <a:endParaRPr lang="it-IT" dirty="0"/>
          </a:p>
        </p:txBody>
      </p:sp>
      <p:sp>
        <p:nvSpPr>
          <p:cNvPr id="22" name="Rettangolo 21"/>
          <p:cNvSpPr/>
          <p:nvPr/>
        </p:nvSpPr>
        <p:spPr>
          <a:xfrm>
            <a:off x="76200" y="6172200"/>
            <a:ext cx="437164" cy="584761"/>
          </a:xfrm>
          <a:prstGeom prst="rect">
            <a:avLst/>
          </a:prstGeom>
        </p:spPr>
        <p:txBody>
          <a:bodyPr wrap="square" lIns="91424" tIns="45713" rIns="91424" bIns="45713">
            <a:spAutoFit/>
          </a:bodyPr>
          <a:lstStyle/>
          <a:p>
            <a:r>
              <a:rPr lang="it-IT" sz="3200" dirty="0" err="1">
                <a:solidFill>
                  <a:srgbClr val="800000"/>
                </a:solidFill>
                <a:latin typeface="Georgia"/>
              </a:rPr>
              <a:t>1</a:t>
            </a:r>
            <a:endParaRPr lang="it-IT" sz="32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pic>
        <p:nvPicPr>
          <p:cNvPr id="20" name="Picture 19" descr="Immagine 3.png"/>
          <p:cNvPicPr>
            <a:picLocks noChangeAspect="1"/>
          </p:cNvPicPr>
          <p:nvPr/>
        </p:nvPicPr>
        <p:blipFill>
          <a:blip r:embed="rId4"/>
          <a:stretch>
            <a:fillRect/>
          </a:stretch>
        </p:blipFill>
        <p:spPr>
          <a:xfrm>
            <a:off x="7772400" y="5257800"/>
            <a:ext cx="1074420" cy="1371600"/>
          </a:xfrm>
          <a:prstGeom prst="rect">
            <a:avLst/>
          </a:prstGeom>
        </p:spPr>
      </p:pic>
      <p:sp>
        <p:nvSpPr>
          <p:cNvPr id="17" name="Rettangolo 16"/>
          <p:cNvSpPr/>
          <p:nvPr/>
        </p:nvSpPr>
        <p:spPr>
          <a:xfrm>
            <a:off x="2987824" y="476672"/>
            <a:ext cx="5688632" cy="3108543"/>
          </a:xfrm>
          <a:prstGeom prst="rect">
            <a:avLst/>
          </a:prstGeom>
        </p:spPr>
        <p:txBody>
          <a:bodyPr wrap="square">
            <a:spAutoFit/>
          </a:bodyPr>
          <a:lstStyle/>
          <a:p>
            <a:r>
              <a:rPr lang="it-IT" sz="2800" b="1" i="1" dirty="0" smtClean="0"/>
              <a:t>«Non sono i sani che hanno bisogno del medico, ma i malati. Andate a imparare che cosa vuol dire: Misericordia io voglio e non sacrificio. Io non sono venuto infatti a chiamare i giusti, ma i peccatori». </a:t>
            </a:r>
            <a:endParaRPr lang="it-IT" sz="2800" dirty="0"/>
          </a:p>
        </p:txBody>
      </p:sp>
      <p:pic>
        <p:nvPicPr>
          <p:cNvPr id="19" name="Picture 2" descr="Risultati immagini per immagini del padre misericordioso"/>
          <p:cNvPicPr>
            <a:picLocks noChangeAspect="1" noChangeArrowheads="1"/>
          </p:cNvPicPr>
          <p:nvPr/>
        </p:nvPicPr>
        <p:blipFill>
          <a:blip r:embed="rId5"/>
          <a:srcRect/>
          <a:stretch>
            <a:fillRect/>
          </a:stretch>
        </p:blipFill>
        <p:spPr bwMode="auto">
          <a:xfrm>
            <a:off x="755576" y="116632"/>
            <a:ext cx="2202111" cy="172819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76200" y="6172200"/>
            <a:ext cx="437164" cy="584761"/>
          </a:xfrm>
          <a:prstGeom prst="rect">
            <a:avLst/>
          </a:prstGeom>
        </p:spPr>
        <p:txBody>
          <a:bodyPr wrap="square" lIns="91424" tIns="45713" rIns="91424" bIns="45713">
            <a:spAutoFit/>
          </a:bodyPr>
          <a:lstStyle/>
          <a:p>
            <a:r>
              <a:rPr lang="it-IT" sz="3200" dirty="0" err="1" smtClean="0">
                <a:solidFill>
                  <a:srgbClr val="800000"/>
                </a:solidFill>
                <a:latin typeface="Georgia"/>
              </a:rPr>
              <a:t>2</a:t>
            </a:r>
            <a:endParaRPr lang="it-IT" sz="32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1219200" y="181383"/>
            <a:ext cx="6858000" cy="656817"/>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990600" y="265107"/>
            <a:ext cx="7162800"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20" name="CasellaDiTesto 19"/>
          <p:cNvSpPr txBox="1"/>
          <p:nvPr/>
        </p:nvSpPr>
        <p:spPr>
          <a:xfrm>
            <a:off x="827584" y="2636912"/>
            <a:ext cx="7848600" cy="3523236"/>
          </a:xfrm>
          <a:prstGeom prst="rect">
            <a:avLst/>
          </a:prstGeom>
          <a:noFill/>
        </p:spPr>
        <p:txBody>
          <a:bodyPr wrap="square" lIns="75401" tIns="37701" rIns="75401" bIns="37701" rtlCol="0">
            <a:spAutoFit/>
          </a:bodyPr>
          <a:lstStyle/>
          <a:p>
            <a:r>
              <a:rPr lang="it-IT" sz="3200" b="1" dirty="0" smtClean="0"/>
              <a:t>La debolezza diventa il luogo dove accade quotidianamente l'incontro con il Dio di Gesù che salva. La debolezza è, infatti, il motivo per il quale si uniscono la misericordia e la giustizia di Dio nel momento in cui donano la salvezza al peccatore.</a:t>
            </a:r>
            <a:endParaRPr lang="it-IT" sz="3200" dirty="0"/>
          </a:p>
        </p:txBody>
      </p:sp>
      <p:sp>
        <p:nvSpPr>
          <p:cNvPr id="16" name="Titolo 15"/>
          <p:cNvSpPr>
            <a:spLocks noGrp="1"/>
          </p:cNvSpPr>
          <p:nvPr>
            <p:ph type="title"/>
          </p:nvPr>
        </p:nvSpPr>
        <p:spPr>
          <a:xfrm>
            <a:off x="899592" y="980728"/>
            <a:ext cx="7797552" cy="1143000"/>
          </a:xfrm>
        </p:spPr>
        <p:txBody>
          <a:bodyPr/>
          <a:lstStyle/>
          <a:p>
            <a:r>
              <a:rPr lang="it-IT" sz="4400" dirty="0" smtClean="0"/>
              <a:t>La necessaria debolezza</a:t>
            </a:r>
            <a:endParaRPr lang="it-IT" sz="4400" dirty="0"/>
          </a:p>
        </p:txBody>
      </p:sp>
      <p:sp>
        <p:nvSpPr>
          <p:cNvPr id="18" name="Segnaposto contenuto 17"/>
          <p:cNvSpPr>
            <a:spLocks noGrp="1"/>
          </p:cNvSpPr>
          <p:nvPr>
            <p:ph idx="1"/>
          </p:nvPr>
        </p:nvSpPr>
        <p:spPr>
          <a:xfrm>
            <a:off x="467544" y="1628800"/>
            <a:ext cx="8229600" cy="4353348"/>
          </a:xfrm>
        </p:spPr>
        <p:txBody>
          <a:bodyPr/>
          <a:lstStyle/>
          <a:p>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76200" y="6120839"/>
            <a:ext cx="437164" cy="584761"/>
          </a:xfrm>
          <a:prstGeom prst="rect">
            <a:avLst/>
          </a:prstGeom>
        </p:spPr>
        <p:txBody>
          <a:bodyPr wrap="square" lIns="91424" tIns="45713" rIns="91424" bIns="45713">
            <a:spAutoFit/>
          </a:bodyPr>
          <a:lstStyle/>
          <a:p>
            <a:r>
              <a:rPr lang="it-IT" sz="3200" dirty="0" err="1">
                <a:solidFill>
                  <a:srgbClr val="800000"/>
                </a:solidFill>
                <a:latin typeface="Georgia"/>
              </a:rPr>
              <a:t>3</a:t>
            </a:r>
            <a:endParaRPr lang="it-IT" sz="32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2123728" y="188640"/>
            <a:ext cx="6858000" cy="656817"/>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2267744" y="260648"/>
            <a:ext cx="6876256"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pic>
        <p:nvPicPr>
          <p:cNvPr id="15" name="Picture 2" descr="Risultati immagini per immagini del padre misericordioso"/>
          <p:cNvPicPr>
            <a:picLocks noChangeAspect="1" noChangeArrowheads="1"/>
          </p:cNvPicPr>
          <p:nvPr/>
        </p:nvPicPr>
        <p:blipFill>
          <a:blip r:embed="rId4"/>
          <a:srcRect/>
          <a:stretch>
            <a:fillRect/>
          </a:stretch>
        </p:blipFill>
        <p:spPr bwMode="auto">
          <a:xfrm>
            <a:off x="323528" y="116632"/>
            <a:ext cx="1835093" cy="1440160"/>
          </a:xfrm>
          <a:prstGeom prst="rect">
            <a:avLst/>
          </a:prstGeom>
          <a:noFill/>
        </p:spPr>
      </p:pic>
      <p:sp>
        <p:nvSpPr>
          <p:cNvPr id="17409" name="Rectangle 1"/>
          <p:cNvSpPr>
            <a:spLocks noChangeArrowheads="1"/>
          </p:cNvSpPr>
          <p:nvPr/>
        </p:nvSpPr>
        <p:spPr bwMode="auto">
          <a:xfrm>
            <a:off x="1187624" y="1916832"/>
            <a:ext cx="7272808" cy="378565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1300" algn="l" defTabSz="914400" rtl="0" eaLnBrk="1" fontAlgn="base" latinLnBrk="0" hangingPunct="1">
              <a:lnSpc>
                <a:spcPct val="100000"/>
              </a:lnSpc>
              <a:spcBef>
                <a:spcPct val="0"/>
              </a:spcBef>
              <a:spcAft>
                <a:spcPct val="0"/>
              </a:spcAft>
              <a:buClrTx/>
              <a:buSzTx/>
              <a:buFontTx/>
              <a:buNone/>
              <a:tabLst/>
            </a:pPr>
            <a:r>
              <a:rPr kumimoji="0" lang="it-IT" sz="2400" b="1" i="1" u="none" strike="noStrike" cap="none" normalizeH="0" baseline="0" dirty="0" smtClean="0">
                <a:ln>
                  <a:noFill/>
                </a:ln>
                <a:solidFill>
                  <a:schemeClr val="tx1"/>
                </a:solidFill>
                <a:effectLst/>
                <a:latin typeface="Times New Roman" pitchFamily="18" charset="0"/>
                <a:ea typeface="Bookman Old Style" pitchFamily="18" charset="0"/>
                <a:cs typeface="Times New Roman" pitchFamily="18" charset="0"/>
              </a:rPr>
              <a:t>Diventa, allora, una buona notizia, quasi un "evangelo", l'annunzio che non c'è bisogno di essere forti e di trattare la debolezza come una cenerentola di cui vergognarsi. Al contrario, occorre cambiare il precedente paradigma antropologico e, quindi, accettarla, gestirla e valorizzarla come la condizione naturale dell'essere uomo, in cui egli può essere autenticamente se stesso, senza più portare la maschera della forza e dell'aggressività per difendersi dagli altri e, in ultima analisi, da se stesso.</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box(in)">
                                      <p:cBhvr>
                                        <p:cTn id="7" dur="5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76200" y="6120839"/>
            <a:ext cx="437164" cy="584761"/>
          </a:xfrm>
          <a:prstGeom prst="rect">
            <a:avLst/>
          </a:prstGeom>
        </p:spPr>
        <p:txBody>
          <a:bodyPr wrap="square" lIns="91424" tIns="45713" rIns="91424" bIns="45713">
            <a:spAutoFit/>
          </a:bodyPr>
          <a:lstStyle/>
          <a:p>
            <a:r>
              <a:rPr lang="it-IT" sz="3200" dirty="0" err="1" smtClean="0">
                <a:solidFill>
                  <a:srgbClr val="800000"/>
                </a:solidFill>
                <a:latin typeface="Georgia"/>
              </a:rPr>
              <a:t>4</a:t>
            </a:r>
            <a:endParaRPr lang="it-IT" sz="3200" dirty="0">
              <a:solidFill>
                <a:srgbClr val="800000"/>
              </a:solidFill>
            </a:endParaRPr>
          </a:p>
        </p:txBody>
      </p:sp>
      <p:pic>
        <p:nvPicPr>
          <p:cNvPr id="36" name="Immagine 35"/>
          <p:cNvPicPr>
            <a:picLocks noChangeAspect="1"/>
          </p:cNvPicPr>
          <p:nvPr/>
        </p:nvPicPr>
        <p:blipFill>
          <a:blip r:embed="rId3"/>
          <a:stretch>
            <a:fillRect/>
          </a:stretch>
        </p:blipFill>
        <p:spPr>
          <a:xfrm>
            <a:off x="165100" y="4495800"/>
            <a:ext cx="368300" cy="368300"/>
          </a:xfrm>
          <a:prstGeom prst="rect">
            <a:avLst/>
          </a:prstGeom>
        </p:spPr>
      </p:pic>
      <p:pic>
        <p:nvPicPr>
          <p:cNvPr id="37" name="Immagine 36"/>
          <p:cNvPicPr>
            <a:picLocks noChangeAspect="1"/>
          </p:cNvPicPr>
          <p:nvPr/>
        </p:nvPicPr>
        <p:blipFill>
          <a:blip r:embed="rId4"/>
          <a:stretch>
            <a:fillRect/>
          </a:stretch>
        </p:blipFill>
        <p:spPr>
          <a:xfrm>
            <a:off x="76200" y="5715000"/>
            <a:ext cx="381000" cy="381000"/>
          </a:xfrm>
          <a:prstGeom prst="rect">
            <a:avLst/>
          </a:prstGeom>
        </p:spPr>
      </p:pic>
      <p:pic>
        <p:nvPicPr>
          <p:cNvPr id="38" name="Immagine 37"/>
          <p:cNvPicPr>
            <a:picLocks noChangeAspect="1"/>
          </p:cNvPicPr>
          <p:nvPr/>
        </p:nvPicPr>
        <p:blipFill>
          <a:blip r:embed="rId3"/>
          <a:stretch>
            <a:fillRect/>
          </a:stretch>
        </p:blipFill>
        <p:spPr>
          <a:xfrm>
            <a:off x="0" y="5105400"/>
            <a:ext cx="368300" cy="368300"/>
          </a:xfrm>
          <a:prstGeom prst="rect">
            <a:avLst/>
          </a:prstGeom>
        </p:spPr>
      </p:pic>
      <p:sp>
        <p:nvSpPr>
          <p:cNvPr id="17" name="Rettangolo 16"/>
          <p:cNvSpPr/>
          <p:nvPr/>
        </p:nvSpPr>
        <p:spPr bwMode="auto">
          <a:xfrm>
            <a:off x="1259632" y="188641"/>
            <a:ext cx="6696744" cy="576064"/>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990600" y="265107"/>
            <a:ext cx="7162800"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18" name="Sottotitolo 2"/>
          <p:cNvSpPr txBox="1">
            <a:spLocks/>
          </p:cNvSpPr>
          <p:nvPr/>
        </p:nvSpPr>
        <p:spPr>
          <a:xfrm>
            <a:off x="757237" y="1981200"/>
            <a:ext cx="8158163" cy="2852997"/>
          </a:xfrm>
          <a:prstGeom prst="rect">
            <a:avLst/>
          </a:prstGeom>
        </p:spPr>
        <p:txBody>
          <a:bodyPr vert="horz" lIns="93677" tIns="46839" rIns="93677" bIns="46839" rtlCol="0" anchor="t">
            <a:noAutofit/>
          </a:bodyPr>
          <a:lstStyle/>
          <a:p>
            <a:pPr marL="0" marR="0" lvl="0" indent="0" algn="l" defTabSz="468385" rtl="0" eaLnBrk="1" fontAlgn="auto" latinLnBrk="0" hangingPunct="1">
              <a:lnSpc>
                <a:spcPct val="100000"/>
              </a:lnSpc>
              <a:spcBef>
                <a:spcPct val="20000"/>
              </a:spcBef>
              <a:spcAft>
                <a:spcPts val="0"/>
              </a:spcAft>
              <a:buClrTx/>
              <a:buSzTx/>
              <a:buFont typeface="Arial"/>
              <a:buNone/>
              <a:tabLst/>
              <a:defRPr/>
            </a:pPr>
            <a:endParaRPr kumimoji="0" lang="it-IT" sz="32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15" name="Rettangolo 14"/>
          <p:cNvSpPr/>
          <p:nvPr/>
        </p:nvSpPr>
        <p:spPr bwMode="auto">
          <a:xfrm>
            <a:off x="1043608" y="2564904"/>
            <a:ext cx="4248472" cy="3888432"/>
          </a:xfrm>
          <a:prstGeom prst="rect">
            <a:avLst/>
          </a:prstGeom>
          <a:solidFill>
            <a:schemeClr val="accent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it-IT" sz="2400" b="1" i="1" dirty="0" smtClean="0"/>
          </a:p>
          <a:p>
            <a:r>
              <a:rPr lang="it-IT" sz="2400" b="1" i="1" dirty="0" smtClean="0"/>
              <a:t>La ragione per la quale Dio ci tratta con misericordia e con giustizia è la stessa, e cioè è la nostra fragilità: nel caso della misericordia, egli si piega gratuitamente su di noi; nel caso della giustizia, non può non piegarsi su di noi. </a:t>
            </a:r>
            <a:endParaRPr kumimoji="0" lang="it-IT" sz="24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pic>
        <p:nvPicPr>
          <p:cNvPr id="16" name="Picture 2" descr="Risultati immagini per immagini del padre misericordioso"/>
          <p:cNvPicPr>
            <a:picLocks noChangeAspect="1" noChangeArrowheads="1"/>
          </p:cNvPicPr>
          <p:nvPr/>
        </p:nvPicPr>
        <p:blipFill>
          <a:blip r:embed="rId5"/>
          <a:srcRect/>
          <a:stretch>
            <a:fillRect/>
          </a:stretch>
        </p:blipFill>
        <p:spPr bwMode="auto">
          <a:xfrm>
            <a:off x="5580112" y="3429000"/>
            <a:ext cx="2736304" cy="2204864"/>
          </a:xfrm>
          <a:prstGeom prst="rect">
            <a:avLst/>
          </a:prstGeom>
          <a:noFill/>
        </p:spPr>
      </p:pic>
      <p:sp>
        <p:nvSpPr>
          <p:cNvPr id="20" name="Rettangolo 19"/>
          <p:cNvSpPr/>
          <p:nvPr/>
        </p:nvSpPr>
        <p:spPr>
          <a:xfrm>
            <a:off x="1259632" y="908720"/>
            <a:ext cx="6840760" cy="1323439"/>
          </a:xfrm>
          <a:prstGeom prst="rect">
            <a:avLst/>
          </a:prstGeom>
        </p:spPr>
        <p:txBody>
          <a:bodyPr wrap="square">
            <a:spAutoFit/>
          </a:bodyPr>
          <a:lstStyle/>
          <a:p>
            <a:r>
              <a:rPr lang="it-IT" sz="2000" b="1" i="1" dirty="0" smtClean="0"/>
              <a:t>Dio è giusto perché, sapendo che siamo fragili ed esposti ai rischi della libertà e riconoscendo il nostro bisogno di essere da lui sostenuti e confortati, non può non trattarci con misericordia. </a:t>
            </a:r>
            <a:endParaRPr lang="it-IT"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blinds(horizontal)">
                                      <p:cBhvr>
                                        <p:cTn id="12"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76200" y="6120839"/>
            <a:ext cx="437164" cy="584761"/>
          </a:xfrm>
          <a:prstGeom prst="rect">
            <a:avLst/>
          </a:prstGeom>
        </p:spPr>
        <p:txBody>
          <a:bodyPr wrap="square" lIns="91424" tIns="45713" rIns="91424" bIns="45713">
            <a:spAutoFit/>
          </a:bodyPr>
          <a:lstStyle/>
          <a:p>
            <a:r>
              <a:rPr lang="it-IT" sz="3200" dirty="0" err="1" smtClean="0">
                <a:solidFill>
                  <a:srgbClr val="800000"/>
                </a:solidFill>
                <a:latin typeface="Georgia"/>
              </a:rPr>
              <a:t>5</a:t>
            </a:r>
            <a:endParaRPr lang="it-IT" sz="32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1219200" y="181383"/>
            <a:ext cx="6593160" cy="511313"/>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990600" y="265107"/>
            <a:ext cx="6965776"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18" name="Sottotitolo 2"/>
          <p:cNvSpPr txBox="1">
            <a:spLocks/>
          </p:cNvSpPr>
          <p:nvPr/>
        </p:nvSpPr>
        <p:spPr>
          <a:xfrm>
            <a:off x="762000" y="1124744"/>
            <a:ext cx="8058472" cy="5400600"/>
          </a:xfrm>
          <a:prstGeom prst="rect">
            <a:avLst/>
          </a:prstGeom>
        </p:spPr>
        <p:txBody>
          <a:bodyPr vert="horz" lIns="93677" tIns="46839" rIns="93677" bIns="46839" rtlCol="0" anchor="t">
            <a:noAutofit/>
          </a:bodyPr>
          <a:lstStyle/>
          <a:p>
            <a:pPr lvl="0" algn="just" defTabSz="468385" fontAlgn="auto">
              <a:spcBef>
                <a:spcPct val="20000"/>
              </a:spcBef>
              <a:spcAft>
                <a:spcPts val="0"/>
              </a:spcAft>
              <a:defRPr/>
            </a:pPr>
            <a:r>
              <a:rPr lang="it-IT" sz="2700" b="1" dirty="0" smtClean="0">
                <a:solidFill>
                  <a:schemeClr val="tx1"/>
                </a:solidFill>
                <a:latin typeface="+mn-lt"/>
                <a:ea typeface="+mn-ea"/>
                <a:cs typeface="+mn-cs"/>
              </a:rPr>
              <a:t>          </a:t>
            </a:r>
            <a:endParaRPr lang="it-IT" sz="2400" dirty="0" smtClean="0">
              <a:solidFill>
                <a:schemeClr val="tx1"/>
              </a:solidFill>
              <a:latin typeface="+mn-lt"/>
              <a:ea typeface="+mn-ea"/>
              <a:cs typeface="+mn-cs"/>
            </a:endParaRPr>
          </a:p>
        </p:txBody>
      </p:sp>
      <p:sp>
        <p:nvSpPr>
          <p:cNvPr id="23553" name="Rectangle 1"/>
          <p:cNvSpPr>
            <a:spLocks noChangeArrowheads="1"/>
          </p:cNvSpPr>
          <p:nvPr/>
        </p:nvSpPr>
        <p:spPr bwMode="auto">
          <a:xfrm>
            <a:off x="683568" y="1656675"/>
            <a:ext cx="777686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just" defTabSz="914400" rtl="0" eaLnBrk="1" fontAlgn="base" latinLnBrk="0" hangingPunct="1">
              <a:lnSpc>
                <a:spcPct val="100000"/>
              </a:lnSpc>
              <a:spcBef>
                <a:spcPct val="0"/>
              </a:spcBef>
              <a:spcAft>
                <a:spcPct val="0"/>
              </a:spcAft>
              <a:buClrTx/>
              <a:buSzTx/>
              <a:buFontTx/>
              <a:buNone/>
              <a:tabLst/>
            </a:pPr>
            <a:endParaRPr kumimoji="0" lang="it-IT"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179388" algn="just" defTabSz="914400" rtl="0" eaLnBrk="1" fontAlgn="base" latinLnBrk="0" hangingPunct="1">
              <a:lnSpc>
                <a:spcPct val="100000"/>
              </a:lnSpc>
              <a:spcBef>
                <a:spcPct val="0"/>
              </a:spcBef>
              <a:spcAft>
                <a:spcPct val="0"/>
              </a:spcAft>
              <a:buClrTx/>
              <a:buSzTx/>
              <a:buFontTx/>
              <a:buNone/>
              <a:tabLst/>
            </a:pPr>
            <a:endParaRPr lang="it-IT" sz="1800" b="1" dirty="0" smtClean="0">
              <a:solidFill>
                <a:schemeClr val="tx1"/>
              </a:solidFill>
              <a:latin typeface="Times New Roman" pitchFamily="18" charset="0"/>
              <a:ea typeface="SimSun" pitchFamily="2" charset="-122"/>
              <a:cs typeface="Times New Roman" pitchFamily="18" charset="0"/>
            </a:endParaRPr>
          </a:p>
        </p:txBody>
      </p:sp>
      <p:sp>
        <p:nvSpPr>
          <p:cNvPr id="15" name="Rettangolo 14"/>
          <p:cNvSpPr/>
          <p:nvPr/>
        </p:nvSpPr>
        <p:spPr bwMode="auto">
          <a:xfrm>
            <a:off x="1331640" y="3717032"/>
            <a:ext cx="4608512" cy="2880320"/>
          </a:xfrm>
          <a:prstGeom prst="rect">
            <a:avLst/>
          </a:prstGeom>
          <a:solidFill>
            <a:schemeClr val="accent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it-IT" sz="2400" b="1" i="1" dirty="0" smtClean="0">
                <a:solidFill>
                  <a:schemeClr val="tx1"/>
                </a:solidFill>
                <a:latin typeface="Times New Roman" pitchFamily="18" charset="0"/>
                <a:ea typeface="Bookman Old Style" pitchFamily="18" charset="0"/>
                <a:cs typeface="Times New Roman" pitchFamily="18" charset="0"/>
              </a:rPr>
              <a:t>le "passioni-energie", in sé buone e necessarie, vengono rivolte verso di sé, piuttosto che verso l'esterno. È come se ci si ritrovasse all'interno di un'esplosione di difese immunitarie. E così nascono i vizi capitali.</a:t>
            </a:r>
            <a:endParaRPr lang="it-IT" sz="2400" dirty="0" smtClean="0">
              <a:solidFill>
                <a:schemeClr val="tx1"/>
              </a:solidFill>
              <a:latin typeface="Arial" pitchFamily="34" charset="0"/>
              <a:cs typeface="Arial" pitchFamily="34" charset="0"/>
            </a:endParaRPr>
          </a:p>
          <a:p>
            <a:endParaRPr kumimoji="0" lang="it-IT" sz="1800" b="0" i="0" u="none" strike="noStrike" cap="none" normalizeH="0" baseline="0" dirty="0">
              <a:ln>
                <a:noFill/>
              </a:ln>
              <a:solidFill>
                <a:srgbClr val="000000"/>
              </a:solidFill>
              <a:effectLst/>
              <a:latin typeface="Gill Sans" charset="0"/>
              <a:ea typeface="ヒラギノ角ゴ ProN W3" charset="-128"/>
              <a:cs typeface="ヒラギノ角ゴ ProN W3" charset="-128"/>
              <a:sym typeface="Gill Sans" charset="0"/>
            </a:endParaRPr>
          </a:p>
        </p:txBody>
      </p:sp>
      <p:pic>
        <p:nvPicPr>
          <p:cNvPr id="20" name="Picture 2" descr="Risultati immagini per immagini del padre misericordioso"/>
          <p:cNvPicPr>
            <a:picLocks noChangeAspect="1" noChangeArrowheads="1"/>
          </p:cNvPicPr>
          <p:nvPr/>
        </p:nvPicPr>
        <p:blipFill>
          <a:blip r:embed="rId4"/>
          <a:srcRect/>
          <a:stretch>
            <a:fillRect/>
          </a:stretch>
        </p:blipFill>
        <p:spPr bwMode="auto">
          <a:xfrm>
            <a:off x="6876256" y="4221088"/>
            <a:ext cx="2088231" cy="1700808"/>
          </a:xfrm>
          <a:prstGeom prst="rect">
            <a:avLst/>
          </a:prstGeom>
          <a:noFill/>
        </p:spPr>
      </p:pic>
      <p:sp>
        <p:nvSpPr>
          <p:cNvPr id="16" name="Rettangolo 15"/>
          <p:cNvSpPr/>
          <p:nvPr/>
        </p:nvSpPr>
        <p:spPr>
          <a:xfrm>
            <a:off x="1115616" y="1052736"/>
            <a:ext cx="7344816" cy="2246769"/>
          </a:xfrm>
          <a:prstGeom prst="rect">
            <a:avLst/>
          </a:prstGeom>
        </p:spPr>
        <p:txBody>
          <a:bodyPr wrap="square">
            <a:spAutoFit/>
          </a:bodyPr>
          <a:lstStyle/>
          <a:p>
            <a:r>
              <a:rPr lang="it-IT" sz="2000" b="1" i="1" dirty="0" smtClean="0"/>
              <a:t>Esiste infatti in ognuno una tendenza egoistica interiore che oppone resistenza al dono di Dio, definita dal Nuovo testamento col termine di «carne» cioè «amore di sé»: una brama perseguita a ogni costo, anche senza gli altri e contro gli altri; una preoccupazione esclusiva per se stessi e per il proprio interesse che induce a considerare il proprio io come misura della realtà e degli altri</a:t>
            </a:r>
            <a:endParaRPr lang="it-IT"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diamond(in)">
                                      <p:cBhvr>
                                        <p:cTn id="1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76200" y="6120839"/>
            <a:ext cx="437164" cy="584761"/>
          </a:xfrm>
          <a:prstGeom prst="rect">
            <a:avLst/>
          </a:prstGeom>
        </p:spPr>
        <p:txBody>
          <a:bodyPr wrap="square" lIns="91424" tIns="45713" rIns="91424" bIns="45713">
            <a:spAutoFit/>
          </a:bodyPr>
          <a:lstStyle/>
          <a:p>
            <a:r>
              <a:rPr lang="it-IT" sz="3200" dirty="0" err="1">
                <a:solidFill>
                  <a:srgbClr val="800000"/>
                </a:solidFill>
                <a:latin typeface="Georgia"/>
              </a:rPr>
              <a:t>7</a:t>
            </a:r>
            <a:endParaRPr lang="it-IT" sz="32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1219200" y="181383"/>
            <a:ext cx="6858000" cy="656817"/>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990600" y="265107"/>
            <a:ext cx="7162800"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28" name="Sottotitolo 2"/>
          <p:cNvSpPr txBox="1">
            <a:spLocks/>
          </p:cNvSpPr>
          <p:nvPr/>
        </p:nvSpPr>
        <p:spPr>
          <a:xfrm>
            <a:off x="1403648" y="1052736"/>
            <a:ext cx="6499448" cy="3312368"/>
          </a:xfrm>
          <a:prstGeom prst="rect">
            <a:avLst/>
          </a:prstGeom>
        </p:spPr>
        <p:txBody>
          <a:bodyPr vert="horz" lIns="93677" tIns="46839" rIns="93677" bIns="46839" rtlCol="0" anchor="t">
            <a:noAutofit/>
          </a:bodyPr>
          <a:lstStyle/>
          <a:p>
            <a:endParaRPr lang="it-IT" sz="2800" dirty="0"/>
          </a:p>
        </p:txBody>
      </p:sp>
      <p:pic>
        <p:nvPicPr>
          <p:cNvPr id="18" name="Immagine 17" descr="Immagine 24.png"/>
          <p:cNvPicPr>
            <a:picLocks noChangeAspect="1"/>
          </p:cNvPicPr>
          <p:nvPr/>
        </p:nvPicPr>
        <p:blipFill>
          <a:blip r:embed="rId4"/>
          <a:stretch>
            <a:fillRect/>
          </a:stretch>
        </p:blipFill>
        <p:spPr>
          <a:xfrm rot="20454938">
            <a:off x="1010243" y="3639820"/>
            <a:ext cx="1672746" cy="2279441"/>
          </a:xfrm>
          <a:prstGeom prst="rect">
            <a:avLst/>
          </a:prstGeom>
        </p:spPr>
      </p:pic>
      <p:sp>
        <p:nvSpPr>
          <p:cNvPr id="14" name="Rettangolo 13"/>
          <p:cNvSpPr/>
          <p:nvPr/>
        </p:nvSpPr>
        <p:spPr bwMode="auto">
          <a:xfrm>
            <a:off x="3203848" y="3356992"/>
            <a:ext cx="5688632" cy="3312368"/>
          </a:xfrm>
          <a:prstGeom prst="rect">
            <a:avLst/>
          </a:prstGeom>
          <a:solidFill>
            <a:schemeClr val="accent1"/>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it-IT" sz="2400" b="1" i="1" dirty="0" smtClean="0"/>
              <a:t>Cristo, al momento, non ci libera dalla morte, tant'è che moriamo tutti, ma ci «libera dalla paura della morte» che il diavolo utilizza per tenerci schiavi tutta la vita. La paura della morte sarebbe la pre-occupazione, il </a:t>
            </a:r>
            <a:r>
              <a:rPr lang="it-IT" sz="2400" b="1" i="1" dirty="0" err="1" smtClean="0"/>
              <a:t>pre-</a:t>
            </a:r>
            <a:r>
              <a:rPr lang="it-IT" sz="2400" b="1" i="1" dirty="0" smtClean="0"/>
              <a:t> di ogni occupazione che potrebbe deformare in peccato e in schiavitù ogni occupazione umana.</a:t>
            </a:r>
            <a:endParaRPr kumimoji="0" lang="it-IT" sz="2400" b="0" i="0" u="none" strike="noStrike" cap="none" normalizeH="0" baseline="0" dirty="0">
              <a:ln>
                <a:noFill/>
              </a:ln>
              <a:solidFill>
                <a:srgbClr val="C00000"/>
              </a:solidFill>
              <a:effectLst/>
              <a:latin typeface="Gill Sans" charset="0"/>
              <a:ea typeface="ヒラギノ角ゴ ProN W3" charset="-128"/>
              <a:cs typeface="ヒラギノ角ゴ ProN W3" charset="-128"/>
              <a:sym typeface="Gill Sans" charset="0"/>
            </a:endParaRPr>
          </a:p>
        </p:txBody>
      </p:sp>
      <p:sp>
        <p:nvSpPr>
          <p:cNvPr id="15" name="Rettangolo 14"/>
          <p:cNvSpPr/>
          <p:nvPr/>
        </p:nvSpPr>
        <p:spPr>
          <a:xfrm>
            <a:off x="971600" y="1196752"/>
            <a:ext cx="7272808" cy="1600438"/>
          </a:xfrm>
          <a:prstGeom prst="rect">
            <a:avLst/>
          </a:prstGeom>
        </p:spPr>
        <p:txBody>
          <a:bodyPr wrap="square">
            <a:spAutoFit/>
          </a:bodyPr>
          <a:lstStyle/>
          <a:p>
            <a:r>
              <a:rPr lang="it-IT" sz="2800" b="1" i="1" dirty="0" smtClean="0"/>
              <a:t>La</a:t>
            </a:r>
            <a:r>
              <a:rPr lang="it-IT" b="1" i="1" dirty="0" smtClean="0"/>
              <a:t> </a:t>
            </a:r>
            <a:r>
              <a:rPr lang="it-IT" sz="2800" b="1" i="1" dirty="0" smtClean="0"/>
              <a:t>soluzione di tutto ciò è affidata all'intervento </a:t>
            </a:r>
            <a:r>
              <a:rPr lang="it-IT" sz="2800" b="1" i="1" dirty="0" err="1" smtClean="0"/>
              <a:t>redentivo</a:t>
            </a:r>
            <a:r>
              <a:rPr lang="it-IT" sz="2800" b="1" i="1" dirty="0" smtClean="0"/>
              <a:t> della pasqua di Gesù Cristo e alla conversione personale</a:t>
            </a:r>
            <a:endParaRPr lang="it-IT"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amond(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heel(4)">
                                      <p:cBhvr>
                                        <p:cTn id="1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76200" y="6120839"/>
            <a:ext cx="437164" cy="584761"/>
          </a:xfrm>
          <a:prstGeom prst="rect">
            <a:avLst/>
          </a:prstGeom>
        </p:spPr>
        <p:txBody>
          <a:bodyPr wrap="square" lIns="91424" tIns="45713" rIns="91424" bIns="45713">
            <a:spAutoFit/>
          </a:bodyPr>
          <a:lstStyle/>
          <a:p>
            <a:r>
              <a:rPr lang="it-IT" sz="3200" dirty="0" err="1" smtClean="0">
                <a:solidFill>
                  <a:srgbClr val="800000"/>
                </a:solidFill>
                <a:latin typeface="Georgia"/>
              </a:rPr>
              <a:t>8</a:t>
            </a:r>
            <a:endParaRPr lang="it-IT" sz="3200" dirty="0">
              <a:solidFill>
                <a:srgbClr val="800000"/>
              </a:solidFill>
            </a:endParaRPr>
          </a:p>
        </p:txBody>
      </p:sp>
      <p:pic>
        <p:nvPicPr>
          <p:cNvPr id="36" name="Immagine 35"/>
          <p:cNvPicPr>
            <a:picLocks noChangeAspect="1"/>
          </p:cNvPicPr>
          <p:nvPr/>
        </p:nvPicPr>
        <p:blipFill>
          <a:blip r:embed="rId3"/>
          <a:stretch>
            <a:fillRect/>
          </a:stretch>
        </p:blipFill>
        <p:spPr>
          <a:xfrm>
            <a:off x="165100" y="4495800"/>
            <a:ext cx="368300" cy="368300"/>
          </a:xfrm>
          <a:prstGeom prst="rect">
            <a:avLst/>
          </a:prstGeom>
        </p:spPr>
      </p:pic>
      <p:pic>
        <p:nvPicPr>
          <p:cNvPr id="37" name="Immagine 36"/>
          <p:cNvPicPr>
            <a:picLocks noChangeAspect="1"/>
          </p:cNvPicPr>
          <p:nvPr/>
        </p:nvPicPr>
        <p:blipFill>
          <a:blip r:embed="rId4"/>
          <a:stretch>
            <a:fillRect/>
          </a:stretch>
        </p:blipFill>
        <p:spPr>
          <a:xfrm>
            <a:off x="76200" y="5715000"/>
            <a:ext cx="381000" cy="381000"/>
          </a:xfrm>
          <a:prstGeom prst="rect">
            <a:avLst/>
          </a:prstGeom>
        </p:spPr>
      </p:pic>
      <p:pic>
        <p:nvPicPr>
          <p:cNvPr id="38" name="Immagine 37"/>
          <p:cNvPicPr>
            <a:picLocks noChangeAspect="1"/>
          </p:cNvPicPr>
          <p:nvPr/>
        </p:nvPicPr>
        <p:blipFill>
          <a:blip r:embed="rId3"/>
          <a:stretch>
            <a:fillRect/>
          </a:stretch>
        </p:blipFill>
        <p:spPr>
          <a:xfrm>
            <a:off x="0" y="5105400"/>
            <a:ext cx="368300" cy="368300"/>
          </a:xfrm>
          <a:prstGeom prst="rect">
            <a:avLst/>
          </a:prstGeom>
        </p:spPr>
      </p:pic>
      <p:sp>
        <p:nvSpPr>
          <p:cNvPr id="17" name="Rettangolo 16"/>
          <p:cNvSpPr/>
          <p:nvPr/>
        </p:nvSpPr>
        <p:spPr bwMode="auto">
          <a:xfrm>
            <a:off x="1219200" y="181383"/>
            <a:ext cx="6858000" cy="656817"/>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990600" y="265107"/>
            <a:ext cx="7162800" cy="523206"/>
          </a:xfrm>
          <a:prstGeom prst="rect">
            <a:avLst/>
          </a:prstGeom>
        </p:spPr>
        <p:txBody>
          <a:bodyPr wrap="square" lIns="91424" tIns="45713" rIns="91424" bIns="45713">
            <a:spAutoFit/>
          </a:bodyPr>
          <a:lstStyle/>
          <a:p>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20481" name="Rectangle 1"/>
          <p:cNvSpPr>
            <a:spLocks noChangeArrowheads="1"/>
          </p:cNvSpPr>
          <p:nvPr/>
        </p:nvSpPr>
        <p:spPr bwMode="auto">
          <a:xfrm>
            <a:off x="827584" y="947336"/>
            <a:ext cx="792088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179388"/>
            <a:r>
              <a:rPr lang="it-IT" sz="2400" dirty="0" smtClean="0"/>
              <a:t> </a:t>
            </a:r>
            <a:endParaRPr lang="it-IT" sz="2400" b="1" dirty="0" smtClean="0"/>
          </a:p>
          <a:p>
            <a:pPr lvl="0" indent="179388"/>
            <a:r>
              <a:rPr lang="it-IT" sz="2400" b="1" i="1" dirty="0" smtClean="0"/>
              <a:t>"Domando o prendo?", "Chiedo o pur di non chiedere nego il mio bisogno?", </a:t>
            </a:r>
          </a:p>
          <a:p>
            <a:pPr lvl="0" indent="179388"/>
            <a:r>
              <a:rPr lang="it-IT" sz="2400" b="1" i="1" dirty="0" smtClean="0"/>
              <a:t>"Mi fido o mi armo?“.</a:t>
            </a:r>
            <a:r>
              <a:rPr lang="it-IT" sz="2400" b="1" dirty="0" smtClean="0">
                <a:solidFill>
                  <a:srgbClr val="C00000"/>
                </a:solidFill>
              </a:rPr>
              <a:t> </a:t>
            </a:r>
            <a:r>
              <a:rPr kumimoji="0" lang="it-IT" sz="2400" b="1" i="0" u="none" strike="noStrike" cap="none" normalizeH="0" baseline="0" dirty="0" smtClean="0">
                <a:ln>
                  <a:noFill/>
                </a:ln>
                <a:solidFill>
                  <a:srgbClr val="C00000"/>
                </a:solidFill>
                <a:effectLst/>
                <a:latin typeface="Arial" pitchFamily="34" charset="0"/>
                <a:cs typeface="Arial" pitchFamily="34" charset="0"/>
              </a:rPr>
              <a:t/>
            </a:r>
            <a:br>
              <a:rPr kumimoji="0" lang="it-IT" sz="2400" b="1" i="0" u="none" strike="noStrike" cap="none" normalizeH="0" baseline="0" dirty="0" smtClean="0">
                <a:ln>
                  <a:noFill/>
                </a:ln>
                <a:solidFill>
                  <a:srgbClr val="C00000"/>
                </a:solidFill>
                <a:effectLst/>
                <a:latin typeface="Arial" pitchFamily="34" charset="0"/>
                <a:cs typeface="Arial" pitchFamily="34" charset="0"/>
              </a:rPr>
            </a:br>
            <a:endParaRPr kumimoji="0" lang="it-IT" sz="2400" b="1" i="0" u="none" strike="noStrike" cap="none" normalizeH="0" baseline="0" dirty="0" smtClean="0">
              <a:ln>
                <a:noFill/>
              </a:ln>
              <a:solidFill>
                <a:srgbClr val="C00000"/>
              </a:solidFill>
              <a:effectLst/>
              <a:latin typeface="Arial" pitchFamily="34" charset="0"/>
              <a:cs typeface="Arial" pitchFamily="34" charset="0"/>
            </a:endParaRPr>
          </a:p>
        </p:txBody>
      </p:sp>
      <p:sp>
        <p:nvSpPr>
          <p:cNvPr id="13" name="Rettangolo 12"/>
          <p:cNvSpPr/>
          <p:nvPr/>
        </p:nvSpPr>
        <p:spPr>
          <a:xfrm>
            <a:off x="1187624" y="3284984"/>
            <a:ext cx="7056784" cy="3046988"/>
          </a:xfrm>
          <a:prstGeom prst="rect">
            <a:avLst/>
          </a:prstGeom>
        </p:spPr>
        <p:txBody>
          <a:bodyPr wrap="square">
            <a:spAutoFit/>
          </a:bodyPr>
          <a:lstStyle/>
          <a:p>
            <a:r>
              <a:rPr lang="it-IT" sz="3200" b="1" i="1" dirty="0" smtClean="0"/>
              <a:t>il Salvatore non libera dalla morte; anche per questo verrà il tempo, ma non adesso. Fin d'ora, tuttavia, Egli dà la possibilità di essere liberati dalla schiavitù del peccato che ne consegue</a:t>
            </a:r>
            <a:endParaRPr lang="it-IT"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blinds(horizontal)">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76B"/>
        </a:solidFill>
        <a:effectLst/>
      </p:bgPr>
    </p:bg>
    <p:spTree>
      <p:nvGrpSpPr>
        <p:cNvPr id="1" name=""/>
        <p:cNvGrpSpPr/>
        <p:nvPr/>
      </p:nvGrpSpPr>
      <p:grpSpPr>
        <a:xfrm>
          <a:off x="0" y="0"/>
          <a:ext cx="0" cy="0"/>
          <a:chOff x="0" y="0"/>
          <a:chExt cx="0" cy="0"/>
        </a:xfrm>
      </p:grpSpPr>
      <p:sp>
        <p:nvSpPr>
          <p:cNvPr id="2050" name="Rectangle 2"/>
          <p:cNvSpPr>
            <a:spLocks/>
          </p:cNvSpPr>
          <p:nvPr/>
        </p:nvSpPr>
        <p:spPr bwMode="auto">
          <a:xfrm>
            <a:off x="276225" y="0"/>
            <a:ext cx="117475" cy="6858000"/>
          </a:xfrm>
          <a:prstGeom prst="rect">
            <a:avLst/>
          </a:prstGeom>
          <a:solidFill>
            <a:srgbClr val="FEE5D5">
              <a:alpha val="35686"/>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1" name="Rectangle 3"/>
          <p:cNvSpPr>
            <a:spLocks/>
          </p:cNvSpPr>
          <p:nvPr/>
        </p:nvSpPr>
        <p:spPr bwMode="auto">
          <a:xfrm>
            <a:off x="0" y="0"/>
            <a:ext cx="609600" cy="6858000"/>
          </a:xfrm>
          <a:prstGeom prst="rect">
            <a:avLst/>
          </a:prstGeom>
          <a:solidFill>
            <a:srgbClr val="FF876F">
              <a:alpha val="69803"/>
            </a:srgbClr>
          </a:solidFill>
          <a:ln w="38100" cap="rnd">
            <a:noFill/>
            <a:round/>
            <a:headEnd type="none" w="med" len="med"/>
            <a:tailEnd type="none" w="med" len="med"/>
          </a:ln>
        </p:spPr>
        <p:txBody>
          <a:bodyPr lIns="0" tIns="0" rIns="0" bIns="0">
            <a:prstTxWarp prst="textNoShape">
              <a:avLst/>
            </a:prstTxWarp>
          </a:bodyPr>
          <a:lstStyle/>
          <a:p>
            <a:endParaRPr lang="it-IT"/>
          </a:p>
        </p:txBody>
      </p:sp>
      <p:sp>
        <p:nvSpPr>
          <p:cNvPr id="2058" name="Line 10"/>
          <p:cNvSpPr>
            <a:spLocks noChangeShapeType="1"/>
          </p:cNvSpPr>
          <p:nvPr/>
        </p:nvSpPr>
        <p:spPr bwMode="auto">
          <a:xfrm>
            <a:off x="9113838" y="0"/>
            <a:ext cx="30162" cy="6858000"/>
          </a:xfrm>
          <a:prstGeom prst="line">
            <a:avLst/>
          </a:prstGeom>
          <a:noFill/>
          <a:ln w="57150" cap="flat">
            <a:solidFill>
              <a:srgbClr val="FED5BA"/>
            </a:solidFill>
            <a:prstDash val="solid"/>
            <a:round/>
            <a:headEnd type="none" w="med" len="med"/>
            <a:tailEnd type="none" w="med" len="med"/>
          </a:ln>
        </p:spPr>
        <p:txBody>
          <a:bodyPr lIns="0" tIns="0" rIns="0" bIns="0">
            <a:prstTxWarp prst="textNoShape">
              <a:avLst/>
            </a:prstTxWarp>
          </a:bodyPr>
          <a:lstStyle/>
          <a:p>
            <a:endParaRPr lang="it-IT"/>
          </a:p>
        </p:txBody>
      </p:sp>
      <p:sp>
        <p:nvSpPr>
          <p:cNvPr id="2060" name="Oval 12"/>
          <p:cNvSpPr>
            <a:spLocks/>
          </p:cNvSpPr>
          <p:nvPr/>
        </p:nvSpPr>
        <p:spPr bwMode="auto">
          <a:xfrm>
            <a:off x="76200" y="6248400"/>
            <a:ext cx="457200" cy="533400"/>
          </a:xfrm>
          <a:prstGeom prst="ellipse">
            <a:avLst/>
          </a:prstGeom>
          <a:solidFill>
            <a:srgbClr val="FE8637"/>
          </a:solidFill>
          <a:ln w="28575" cap="rnd">
            <a:noFill/>
            <a:round/>
            <a:headEnd type="none" w="med" len="med"/>
            <a:tailEnd type="none" w="med" len="med"/>
          </a:ln>
        </p:spPr>
        <p:txBody>
          <a:bodyPr lIns="0" tIns="0" rIns="0" bIns="0">
            <a:prstTxWarp prst="textNoShape">
              <a:avLst/>
            </a:prstTxWarp>
          </a:bodyPr>
          <a:lstStyle/>
          <a:p>
            <a:endParaRPr lang="it-IT"/>
          </a:p>
        </p:txBody>
      </p:sp>
      <p:sp>
        <p:nvSpPr>
          <p:cNvPr id="22" name="Rettangolo 21"/>
          <p:cNvSpPr/>
          <p:nvPr/>
        </p:nvSpPr>
        <p:spPr>
          <a:xfrm>
            <a:off x="0" y="6243949"/>
            <a:ext cx="533400" cy="461651"/>
          </a:xfrm>
          <a:prstGeom prst="rect">
            <a:avLst/>
          </a:prstGeom>
        </p:spPr>
        <p:txBody>
          <a:bodyPr wrap="square" lIns="91424" tIns="45713" rIns="91424" bIns="45713">
            <a:spAutoFit/>
          </a:bodyPr>
          <a:lstStyle/>
          <a:p>
            <a:r>
              <a:rPr lang="it-IT" sz="2400" dirty="0" smtClean="0">
                <a:solidFill>
                  <a:srgbClr val="800000"/>
                </a:solidFill>
                <a:latin typeface="Georgia"/>
              </a:rPr>
              <a:t>10</a:t>
            </a:r>
            <a:endParaRPr lang="it-IT" sz="2400" dirty="0">
              <a:solidFill>
                <a:srgbClr val="800000"/>
              </a:solidFill>
            </a:endParaRPr>
          </a:p>
        </p:txBody>
      </p:sp>
      <p:pic>
        <p:nvPicPr>
          <p:cNvPr id="36" name="Immagine 35"/>
          <p:cNvPicPr>
            <a:picLocks noChangeAspect="1"/>
          </p:cNvPicPr>
          <p:nvPr/>
        </p:nvPicPr>
        <p:blipFill>
          <a:blip r:embed="rId2"/>
          <a:stretch>
            <a:fillRect/>
          </a:stretch>
        </p:blipFill>
        <p:spPr>
          <a:xfrm>
            <a:off x="165100" y="4495800"/>
            <a:ext cx="368300" cy="368300"/>
          </a:xfrm>
          <a:prstGeom prst="rect">
            <a:avLst/>
          </a:prstGeom>
        </p:spPr>
      </p:pic>
      <p:pic>
        <p:nvPicPr>
          <p:cNvPr id="37" name="Immagine 36"/>
          <p:cNvPicPr>
            <a:picLocks noChangeAspect="1"/>
          </p:cNvPicPr>
          <p:nvPr/>
        </p:nvPicPr>
        <p:blipFill>
          <a:blip r:embed="rId3"/>
          <a:stretch>
            <a:fillRect/>
          </a:stretch>
        </p:blipFill>
        <p:spPr>
          <a:xfrm>
            <a:off x="76200" y="5715000"/>
            <a:ext cx="381000" cy="381000"/>
          </a:xfrm>
          <a:prstGeom prst="rect">
            <a:avLst/>
          </a:prstGeom>
        </p:spPr>
      </p:pic>
      <p:pic>
        <p:nvPicPr>
          <p:cNvPr id="38" name="Immagine 37"/>
          <p:cNvPicPr>
            <a:picLocks noChangeAspect="1"/>
          </p:cNvPicPr>
          <p:nvPr/>
        </p:nvPicPr>
        <p:blipFill>
          <a:blip r:embed="rId2"/>
          <a:stretch>
            <a:fillRect/>
          </a:stretch>
        </p:blipFill>
        <p:spPr>
          <a:xfrm>
            <a:off x="0" y="5105400"/>
            <a:ext cx="368300" cy="368300"/>
          </a:xfrm>
          <a:prstGeom prst="rect">
            <a:avLst/>
          </a:prstGeom>
        </p:spPr>
      </p:pic>
      <p:sp>
        <p:nvSpPr>
          <p:cNvPr id="17" name="Rettangolo 16"/>
          <p:cNvSpPr/>
          <p:nvPr/>
        </p:nvSpPr>
        <p:spPr bwMode="auto">
          <a:xfrm>
            <a:off x="827584" y="188640"/>
            <a:ext cx="6858000" cy="656817"/>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75401" tIns="37701" rIns="75401" bIns="37701" numCol="1" rtlCol="0" anchor="t" anchorCtr="0" compatLnSpc="1">
            <a:prstTxWarp prst="textNoShape">
              <a:avLst/>
            </a:prstTxWarp>
          </a:bodyPr>
          <a:lstStyle/>
          <a:p>
            <a:pPr defTabSz="754014"/>
            <a:endParaRPr lang="it-IT" sz="3500" dirty="0">
              <a:ln>
                <a:solidFill>
                  <a:schemeClr val="accent1"/>
                </a:solidFill>
              </a:ln>
              <a:solidFill>
                <a:schemeClr val="accent1"/>
              </a:solidFill>
            </a:endParaRPr>
          </a:p>
        </p:txBody>
      </p:sp>
      <p:sp>
        <p:nvSpPr>
          <p:cNvPr id="19" name="Rettangolo 18"/>
          <p:cNvSpPr/>
          <p:nvPr/>
        </p:nvSpPr>
        <p:spPr>
          <a:xfrm>
            <a:off x="827584" y="188640"/>
            <a:ext cx="6768752" cy="523206"/>
          </a:xfrm>
          <a:prstGeom prst="rect">
            <a:avLst/>
          </a:prstGeom>
        </p:spPr>
        <p:txBody>
          <a:bodyPr wrap="square" lIns="91424" tIns="45713" rIns="91424" bIns="45713">
            <a:spAutoFit/>
          </a:bodyPr>
          <a:lstStyle/>
          <a:p>
            <a:pPr algn="l"/>
            <a:r>
              <a:rPr lang="it-IT"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ANNOTAZIONI SULLA MISERICORDIA</a:t>
            </a:r>
            <a:endParaRPr lang="it-IT" sz="28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endParaRPr>
          </a:p>
        </p:txBody>
      </p:sp>
      <p:sp>
        <p:nvSpPr>
          <p:cNvPr id="26" name="CasellaDiTesto 25"/>
          <p:cNvSpPr txBox="1"/>
          <p:nvPr/>
        </p:nvSpPr>
        <p:spPr>
          <a:xfrm>
            <a:off x="762000" y="2708970"/>
            <a:ext cx="7467600" cy="584775"/>
          </a:xfrm>
          <a:prstGeom prst="rect">
            <a:avLst/>
          </a:prstGeom>
          <a:noFill/>
        </p:spPr>
        <p:txBody>
          <a:bodyPr wrap="square" rtlCol="0">
            <a:spAutoFit/>
          </a:bodyPr>
          <a:lstStyle/>
          <a:p>
            <a:pPr algn="l"/>
            <a:r>
              <a:rPr lang="it-IT" sz="3200" dirty="0" smtClean="0"/>
              <a:t> </a:t>
            </a:r>
            <a:endParaRPr lang="it-IT" sz="3200" dirty="0"/>
          </a:p>
        </p:txBody>
      </p:sp>
      <p:sp>
        <p:nvSpPr>
          <p:cNvPr id="17409" name="Rectangle 1"/>
          <p:cNvSpPr>
            <a:spLocks noChangeArrowheads="1"/>
          </p:cNvSpPr>
          <p:nvPr/>
        </p:nvSpPr>
        <p:spPr bwMode="auto">
          <a:xfrm rot="21184528">
            <a:off x="811628" y="1383657"/>
            <a:ext cx="771982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2000" b="1" i="1" u="sng" dirty="0" smtClean="0"/>
              <a:t>La</a:t>
            </a:r>
            <a:r>
              <a:rPr lang="it-IT" sz="2000" b="1" i="1" dirty="0" smtClean="0"/>
              <a:t> libido </a:t>
            </a:r>
            <a:r>
              <a:rPr lang="it-IT" sz="2000" b="1" i="1" dirty="0" err="1" smtClean="0"/>
              <a:t>amandi</a:t>
            </a:r>
            <a:r>
              <a:rPr lang="it-IT" sz="2000" b="1" i="1" dirty="0" smtClean="0"/>
              <a:t> consiste innanzitutto in quell'impulso che ci spinge a sfuggire la fatica, a vivere seguendo unicamente ciò che provoca in noi sensazioni di piacere e trova una manifestazione privilegiata nella sfera erotica, dove la perversione del desiderio sessuale può giungere a fare del partner un mero oggetto. </a:t>
            </a:r>
          </a:p>
          <a:p>
            <a:endParaRPr lang="it-IT" sz="2400" b="1" i="1" dirty="0" smtClean="0"/>
          </a:p>
        </p:txBody>
      </p:sp>
      <p:sp>
        <p:nvSpPr>
          <p:cNvPr id="14" name="Rettangolo 13"/>
          <p:cNvSpPr/>
          <p:nvPr/>
        </p:nvSpPr>
        <p:spPr>
          <a:xfrm rot="21188117">
            <a:off x="799553" y="3671471"/>
            <a:ext cx="7743917" cy="1200329"/>
          </a:xfrm>
          <a:prstGeom prst="rect">
            <a:avLst/>
          </a:prstGeom>
        </p:spPr>
        <p:txBody>
          <a:bodyPr wrap="square">
            <a:spAutoFit/>
          </a:bodyPr>
          <a:lstStyle/>
          <a:p>
            <a:r>
              <a:rPr lang="it-IT" sz="1800" b="1" i="1" u="sng" dirty="0" smtClean="0"/>
              <a:t>La</a:t>
            </a:r>
            <a:r>
              <a:rPr lang="it-IT" sz="1800" b="1" i="1" dirty="0" smtClean="0"/>
              <a:t> libido </a:t>
            </a:r>
            <a:r>
              <a:rPr lang="it-IT" sz="1800" b="1" i="1" dirty="0" err="1" smtClean="0"/>
              <a:t>possidendi</a:t>
            </a:r>
            <a:r>
              <a:rPr lang="it-IT" sz="1800" b="1" i="1" dirty="0" smtClean="0"/>
              <a:t> è la seduzione esercitata sull'uomo da quella brama del possesso che fa leva sul fascino perverso dell'avere «tutto e subito»; oggi, in particolare, essa assume il volto di una sfrenata idolatria del denaro </a:t>
            </a:r>
            <a:endParaRPr lang="it-IT" sz="1800" dirty="0"/>
          </a:p>
        </p:txBody>
      </p:sp>
      <p:sp>
        <p:nvSpPr>
          <p:cNvPr id="16" name="Rettangolo 15"/>
          <p:cNvSpPr/>
          <p:nvPr/>
        </p:nvSpPr>
        <p:spPr>
          <a:xfrm rot="21194341">
            <a:off x="1170139" y="5365598"/>
            <a:ext cx="7660853" cy="707886"/>
          </a:xfrm>
          <a:prstGeom prst="rect">
            <a:avLst/>
          </a:prstGeom>
        </p:spPr>
        <p:txBody>
          <a:bodyPr wrap="square">
            <a:spAutoFit/>
          </a:bodyPr>
          <a:lstStyle/>
          <a:p>
            <a:r>
              <a:rPr lang="it-IT" sz="2000" b="1" i="1" u="sng" dirty="0" smtClean="0"/>
              <a:t>La</a:t>
            </a:r>
            <a:r>
              <a:rPr lang="it-IT" sz="2000" b="1" i="1" dirty="0" smtClean="0"/>
              <a:t> libido </a:t>
            </a:r>
            <a:r>
              <a:rPr lang="it-IT" sz="2000" b="1" i="1" dirty="0" err="1" smtClean="0"/>
              <a:t>dominandi</a:t>
            </a:r>
            <a:r>
              <a:rPr lang="it-IT" sz="2000" b="1" i="1" dirty="0" smtClean="0"/>
              <a:t> consiste nella ricerca della propria gloria e dell'affermazione di sé a spese degli altri</a:t>
            </a:r>
            <a:endParaRPr lang="it-IT"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blinds(horizontal)">
                                      <p:cBhvr>
                                        <p:cTn id="7" dur="500"/>
                                        <p:tgtEl>
                                          <p:spTgt spid="174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14" grpId="0"/>
      <p:bldP spid="16" grpId="0"/>
    </p:bldLst>
  </p:timing>
</p:sld>
</file>

<file path=ppt/theme/theme1.xml><?xml version="1.0" encoding="utf-8"?>
<a:theme xmlns:a="http://schemas.openxmlformats.org/drawingml/2006/main" name="Default - Diapositiva titolo">
  <a:themeElements>
    <a:clrScheme name="">
      <a:dk1>
        <a:srgbClr val="000000"/>
      </a:dk1>
      <a:lt1>
        <a:srgbClr val="FFFFFF"/>
      </a:lt1>
      <a:dk2>
        <a:srgbClr val="000000"/>
      </a:dk2>
      <a:lt2>
        <a:srgbClr val="808080"/>
      </a:lt2>
      <a:accent1>
        <a:srgbClr val="FED5BA"/>
      </a:accent1>
      <a:accent2>
        <a:srgbClr val="333399"/>
      </a:accent2>
      <a:accent3>
        <a:srgbClr val="FFFFFF"/>
      </a:accent3>
      <a:accent4>
        <a:srgbClr val="000000"/>
      </a:accent4>
      <a:accent5>
        <a:srgbClr val="FEE7D9"/>
      </a:accent5>
      <a:accent6>
        <a:srgbClr val="2D2D8A"/>
      </a:accent6>
      <a:hlink>
        <a:srgbClr val="009999"/>
      </a:hlink>
      <a:folHlink>
        <a:srgbClr val="99CC00"/>
      </a:folHlink>
    </a:clrScheme>
    <a:fontScheme name="Default - Diapositiva titolo">
      <a:majorFont>
        <a:latin typeface="Century Schoolbook"/>
        <a:ea typeface="ヒラギノ明朝 ProN W6"/>
        <a:cs typeface="ヒラギノ明朝 ProN W6"/>
      </a:majorFont>
      <a:minorFont>
        <a:latin typeface="Century Schoolbook"/>
        <a:ea typeface="ヒラギノ明朝 ProN W6"/>
        <a:cs typeface="ヒラギノ明朝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Default - Diapositiva titol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2861</TotalTime>
  <Pages>0</Pages>
  <Words>1307</Words>
  <Characters>0</Characters>
  <Application>Microsoft Office PowerPoint</Application>
  <PresentationFormat>Presentazione su schermo (4:3)</PresentationFormat>
  <Lines>0</Lines>
  <Paragraphs>88</Paragraphs>
  <Slides>16</Slides>
  <Notes>3</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Default - Diapositiva titolo</vt:lpstr>
      <vt:lpstr>Diapositiva 1</vt:lpstr>
      <vt:lpstr>Diapositiva 2</vt:lpstr>
      <vt:lpstr>La necessaria debolezza</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P. Armando Santoro omv</dc:creator>
  <cp:keywords/>
  <dc:description/>
  <cp:lastModifiedBy>Padre Armando</cp:lastModifiedBy>
  <cp:revision>139</cp:revision>
  <cp:lastPrinted>2011-07-19T21:23:42Z</cp:lastPrinted>
  <dcterms:created xsi:type="dcterms:W3CDTF">2011-07-19T14:58:00Z</dcterms:created>
  <dcterms:modified xsi:type="dcterms:W3CDTF">2016-03-11T18:39:09Z</dcterms:modified>
</cp:coreProperties>
</file>